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1"/>
  </p:sldMasterIdLst>
  <p:notesMasterIdLst>
    <p:notesMasterId r:id="rId17"/>
  </p:notesMasterIdLst>
  <p:sldIdLst>
    <p:sldId id="259" r:id="rId2"/>
    <p:sldId id="262" r:id="rId3"/>
    <p:sldId id="312" r:id="rId4"/>
    <p:sldId id="311" r:id="rId5"/>
    <p:sldId id="316" r:id="rId6"/>
    <p:sldId id="292" r:id="rId7"/>
    <p:sldId id="275" r:id="rId8"/>
    <p:sldId id="315" r:id="rId9"/>
    <p:sldId id="317" r:id="rId10"/>
    <p:sldId id="310" r:id="rId11"/>
    <p:sldId id="313" r:id="rId12"/>
    <p:sldId id="288" r:id="rId13"/>
    <p:sldId id="289" r:id="rId14"/>
    <p:sldId id="318" r:id="rId15"/>
    <p:sldId id="282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libri Light" charset="0"/>
      <p:regular r:id="rId22"/>
      <p:italic r:id="rId23"/>
    </p:embeddedFont>
    <p:embeddedFont>
      <p:font typeface="2  Lotus" pitchFamily="2" charset="-78"/>
      <p:regular r:id="rId24"/>
      <p:bold r:id="rId25"/>
    </p:embeddedFont>
    <p:embeddedFont>
      <p:font typeface="IranNastaliq" pitchFamily="18" charset="0"/>
      <p:regular r:id="rId26"/>
    </p:embeddedFont>
    <p:embeddedFont>
      <p:font typeface="EntezareZohoor B4" charset="-78"/>
      <p:bold r:id="rId27"/>
    </p:embeddedFont>
    <p:embeddedFont>
      <p:font typeface="B Lotus" pitchFamily="2" charset="-78"/>
      <p:regular r:id="rId28"/>
      <p:bold r:id="rId29"/>
    </p:embeddedFont>
    <p:embeddedFont>
      <p:font typeface="B Zar" pitchFamily="2" charset="-78"/>
      <p:regular r:id="rId30"/>
      <p:bold r:id="rId31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913"/>
    <a:srgbClr val="203711"/>
    <a:srgbClr val="15230B"/>
    <a:srgbClr val="C49A00"/>
    <a:srgbClr val="7A0000"/>
    <a:srgbClr val="ED5917"/>
    <a:srgbClr val="F2A212"/>
    <a:srgbClr val="EFF6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>
      <p:cViewPr>
        <p:scale>
          <a:sx n="75" d="100"/>
          <a:sy n="75" d="100"/>
        </p:scale>
        <p:origin x="-318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a-IR"/>
  <c:chart>
    <c:title>
      <c:tx>
        <c:rich>
          <a:bodyPr rot="0" spcFirstLastPara="1" vertOverflow="ellipsis" vert="horz" wrap="square" anchor="ctr" anchorCtr="1"/>
          <a:lstStyle/>
          <a:p>
            <a:pPr rtl="1">
              <a:lnSpc>
                <a:spcPct val="100000"/>
              </a:lnSpc>
              <a:defRPr lang="en-US"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3200" dirty="0"/>
              <a:t>مجموع منابع </a:t>
            </a:r>
            <a:r>
              <a:rPr lang="fa-IR" sz="3200" dirty="0" smtClean="0"/>
              <a:t>کتابخانه</a:t>
            </a:r>
            <a:br>
              <a:rPr lang="fa-IR" sz="3200" dirty="0" smtClean="0"/>
            </a:br>
            <a:r>
              <a:rPr lang="fa-IR" sz="2000" dirty="0" smtClean="0">
                <a:cs typeface="2  Lotus" panose="020B0604020202020204" charset="-78"/>
              </a:rPr>
              <a:t>220.000 </a:t>
            </a:r>
            <a:r>
              <a:rPr lang="en-US" sz="2000" dirty="0" smtClean="0">
                <a:cs typeface="2  Lotus" panose="020B0604020202020204" charset="-78"/>
              </a:rPr>
              <a:t> </a:t>
            </a:r>
            <a:r>
              <a:rPr lang="fa-IR" sz="2000" dirty="0" smtClean="0">
                <a:cs typeface="2  Lotus" panose="020B0604020202020204" charset="-78"/>
              </a:rPr>
              <a:t>نسخه</a:t>
            </a:r>
            <a:endParaRPr lang="fa-IR" sz="2000" dirty="0">
              <a:cs typeface="2  Lotus" panose="020B0604020202020204" charset="-78"/>
            </a:endParaRPr>
          </a:p>
        </c:rich>
      </c:tx>
      <c:layout>
        <c:manualLayout>
          <c:xMode val="edge"/>
          <c:yMode val="edge"/>
          <c:x val="0.33017911571912356"/>
          <c:y val="2.1487282973827692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مجموع منابع کتابخانه</c:v>
                </c:pt>
              </c:strCache>
            </c:strRef>
          </c:tx>
          <c:dPt>
            <c:idx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a-IR"/>
                      <a:t>منابع دیجیتال </a:t>
                    </a:r>
                    <a:r>
                      <a:rPr lang="fa-IR" dirty="0" smtClean="0"/>
                      <a:t>65.000 فایل</a:t>
                    </a:r>
                    <a:endParaRPr lang="fa-IR"/>
                  </a:p>
                </c:rich>
              </c:tx>
              <c:dLblPos val="inEnd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a-IR"/>
                      <a:t>منابع فیزیکی </a:t>
                    </a:r>
                    <a:r>
                      <a:rPr lang="fa-IR" dirty="0" smtClean="0"/>
                      <a:t>  155.000 جلد</a:t>
                    </a:r>
                    <a:endParaRPr lang="fa-IR"/>
                  </a:p>
                </c:rich>
              </c:tx>
              <c:dLblPos val="inEnd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2  Lotus" panose="020B0604020202020204" charset="-78"/>
                  </a:defRPr>
                </a:pPr>
                <a:endParaRPr lang="fa-IR"/>
              </a:p>
            </c:txPr>
            <c:dLblPos val="inEnd"/>
            <c:showVal val="1"/>
            <c:showCatName val="1"/>
            <c:separator> 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منابع دیجیتال</c:v>
                </c:pt>
                <c:pt idx="1">
                  <c:v>منابع فیزیکی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65000</c:v>
                </c:pt>
                <c:pt idx="1">
                  <c:v>155000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92196063044177"/>
          <c:y val="0.90732474867415625"/>
          <c:w val="0.32702294280568489"/>
          <c:h val="5.8935295130984784E-2"/>
        </c:manualLayout>
      </c:layout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1">
            <a:defRPr lang="en-US"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2  Lotus" panose="020B0604020202020204" charset="-78"/>
            </a:defRPr>
          </a:pPr>
          <a:endParaRPr lang="fa-IR"/>
        </a:p>
      </c:txPr>
    </c:legend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a-I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microsoft.com/office/2007/relationships/hdphoto" Target="../media/hdphoto2.wdp"/><Relationship Id="rId1" Type="http://schemas.openxmlformats.org/officeDocument/2006/relationships/image" Target="../media/image31.png"/><Relationship Id="rId6" Type="http://schemas.microsoft.com/office/2007/relationships/hdphoto" Target="../media/hdphoto4.wdp"/><Relationship Id="rId11" Type="http://schemas.openxmlformats.org/officeDocument/2006/relationships/image" Target="../media/image37.jpe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openxmlformats.org/officeDocument/2006/relationships/image" Target="../media/image35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38BF5B-5587-4C21-8ADA-974F13309C8A}" type="doc">
      <dgm:prSet loTypeId="urn:microsoft.com/office/officeart/2005/8/layout/orgChart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0BA74C2A-F9EA-4F01-829B-2FC158524CB6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1"/>
          <a:r>
            <a:rPr lang="fa-IR" sz="2800" b="1" dirty="0" smtClean="0">
              <a:cs typeface="2  Lotus" panose="00000400000000000000" pitchFamily="2" charset="-78"/>
            </a:rPr>
            <a:t>مراجعه روزانه به کتابخانه</a:t>
          </a:r>
          <a:br>
            <a:rPr lang="fa-IR" sz="2800" b="1" dirty="0" smtClean="0">
              <a:cs typeface="2  Lotus" panose="00000400000000000000" pitchFamily="2" charset="-78"/>
            </a:rPr>
          </a:br>
          <a:r>
            <a:rPr lang="fa-IR" sz="2000" b="1" dirty="0" smtClean="0">
              <a:cs typeface="2  Lotus" panose="00000400000000000000" pitchFamily="2" charset="-78"/>
            </a:rPr>
            <a:t>میانگین 1000 نفر</a:t>
          </a:r>
          <a:endParaRPr lang="fa-IR" sz="1800" b="1" dirty="0" smtClean="0">
            <a:cs typeface="2  Lotus" panose="00000400000000000000" pitchFamily="2" charset="-78"/>
          </a:endParaRPr>
        </a:p>
      </dgm:t>
    </dgm:pt>
    <dgm:pt modelId="{2B9E2B81-2FC2-42FC-A4FF-426597040F4C}" type="parTrans" cxnId="{2730F25F-542A-40E7-823C-0A50D5EC579F}">
      <dgm:prSet/>
      <dgm:spPr/>
      <dgm:t>
        <a:bodyPr/>
        <a:lstStyle/>
        <a:p>
          <a:endParaRPr lang="en-US" sz="4400"/>
        </a:p>
      </dgm:t>
    </dgm:pt>
    <dgm:pt modelId="{72071626-A5C9-4049-90A7-9BA50E7D1B61}" type="sibTrans" cxnId="{2730F25F-542A-40E7-823C-0A50D5EC579F}">
      <dgm:prSet/>
      <dgm:spPr/>
      <dgm:t>
        <a:bodyPr/>
        <a:lstStyle/>
        <a:p>
          <a:endParaRPr lang="en-US" sz="4400"/>
        </a:p>
      </dgm:t>
    </dgm:pt>
    <dgm:pt modelId="{AB9D7DFD-3946-4598-9C9E-AFEBBE6CCB78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cs typeface="2  Lotus" panose="00000400000000000000" pitchFamily="2" charset="-78"/>
            </a:rPr>
            <a:t>خواهران: 300 نفر</a:t>
          </a:r>
        </a:p>
      </dgm:t>
    </dgm:pt>
    <dgm:pt modelId="{3CB8ABBB-6FEF-497C-ADEF-0C9D5F356AE7}" type="parTrans" cxnId="{E9E8BAD3-690F-4367-95A3-24CE02CEF672}">
      <dgm:prSet/>
      <dgm:spPr/>
      <dgm:t>
        <a:bodyPr/>
        <a:lstStyle/>
        <a:p>
          <a:endParaRPr lang="en-US" sz="4400"/>
        </a:p>
      </dgm:t>
    </dgm:pt>
    <dgm:pt modelId="{36A0BF79-2B4E-4F08-9092-31A2CF52BB4E}" type="sibTrans" cxnId="{E9E8BAD3-690F-4367-95A3-24CE02CEF672}">
      <dgm:prSet/>
      <dgm:spPr/>
      <dgm:t>
        <a:bodyPr/>
        <a:lstStyle/>
        <a:p>
          <a:endParaRPr lang="en-US" sz="4400"/>
        </a:p>
      </dgm:t>
    </dgm:pt>
    <dgm:pt modelId="{AC216C4A-D7D3-4C7F-BA0C-C4E30E4978CD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cs typeface="2  Lotus" panose="00000400000000000000" pitchFamily="2" charset="-78"/>
            </a:rPr>
            <a:t> برادران:700 نفر</a:t>
          </a:r>
        </a:p>
      </dgm:t>
    </dgm:pt>
    <dgm:pt modelId="{3C997876-1A50-44EB-B522-91BA3D1CE47B}" type="parTrans" cxnId="{1E27410E-6A9B-4E9B-BE55-3B67410F6651}">
      <dgm:prSet/>
      <dgm:spPr/>
      <dgm:t>
        <a:bodyPr/>
        <a:lstStyle/>
        <a:p>
          <a:endParaRPr lang="en-US" sz="4400"/>
        </a:p>
      </dgm:t>
    </dgm:pt>
    <dgm:pt modelId="{8878DC4A-09B0-48BD-901F-8DD56E417EA9}" type="sibTrans" cxnId="{1E27410E-6A9B-4E9B-BE55-3B67410F6651}">
      <dgm:prSet/>
      <dgm:spPr/>
      <dgm:t>
        <a:bodyPr/>
        <a:lstStyle/>
        <a:p>
          <a:endParaRPr lang="en-US" sz="4400"/>
        </a:p>
      </dgm:t>
    </dgm:pt>
    <dgm:pt modelId="{A95D1554-371C-49DD-BCD8-0187BF19C5DB}" type="pres">
      <dgm:prSet presAssocID="{C838BF5B-5587-4C21-8ADA-974F13309C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B849B31-F7DC-48BA-BACD-A9764DE39B5F}" type="pres">
      <dgm:prSet presAssocID="{0BA74C2A-F9EA-4F01-829B-2FC158524CB6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4D71A76-A647-449C-BFBF-154104293E2C}" type="pres">
      <dgm:prSet presAssocID="{0BA74C2A-F9EA-4F01-829B-2FC158524CB6}" presName="rootComposite1" presStyleCnt="0"/>
      <dgm:spPr/>
      <dgm:t>
        <a:bodyPr/>
        <a:lstStyle/>
        <a:p>
          <a:endParaRPr lang="en-US"/>
        </a:p>
      </dgm:t>
    </dgm:pt>
    <dgm:pt modelId="{38F1CF28-5306-4518-9F98-BF07B9F04FC2}" type="pres">
      <dgm:prSet presAssocID="{0BA74C2A-F9EA-4F01-829B-2FC158524CB6}" presName="rootText1" presStyleLbl="node0" presStyleIdx="0" presStyleCnt="1" custScaleX="92222" custScaleY="60694" custLinFactNeighborX="0" custLinFactNeighborY="18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AE79A-C95A-4E23-B998-B72233574A39}" type="pres">
      <dgm:prSet presAssocID="{0BA74C2A-F9EA-4F01-829B-2FC158524CB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2C8B526-8F43-4467-BD0E-DF25363D590A}" type="pres">
      <dgm:prSet presAssocID="{0BA74C2A-F9EA-4F01-829B-2FC158524CB6}" presName="hierChild2" presStyleCnt="0"/>
      <dgm:spPr/>
      <dgm:t>
        <a:bodyPr/>
        <a:lstStyle/>
        <a:p>
          <a:endParaRPr lang="en-US"/>
        </a:p>
      </dgm:t>
    </dgm:pt>
    <dgm:pt modelId="{6852D2B2-4202-48FD-84AF-A973A5CD6854}" type="pres">
      <dgm:prSet presAssocID="{3CB8ABBB-6FEF-497C-ADEF-0C9D5F356AE7}" presName="Name37" presStyleLbl="parChTrans1D2" presStyleIdx="0" presStyleCnt="2"/>
      <dgm:spPr/>
      <dgm:t>
        <a:bodyPr/>
        <a:lstStyle/>
        <a:p>
          <a:endParaRPr lang="en-US"/>
        </a:p>
      </dgm:t>
    </dgm:pt>
    <dgm:pt modelId="{2AB08E63-4DD6-4A5B-8A2C-AC193AB74297}" type="pres">
      <dgm:prSet presAssocID="{AB9D7DFD-3946-4598-9C9E-AFEBBE6CCB7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6CFC68E-855E-4A25-BAE3-27CCA5D5155D}" type="pres">
      <dgm:prSet presAssocID="{AB9D7DFD-3946-4598-9C9E-AFEBBE6CCB78}" presName="rootComposite" presStyleCnt="0"/>
      <dgm:spPr/>
      <dgm:t>
        <a:bodyPr/>
        <a:lstStyle/>
        <a:p>
          <a:endParaRPr lang="en-US"/>
        </a:p>
      </dgm:t>
    </dgm:pt>
    <dgm:pt modelId="{64CD9AF9-D8CD-41F2-8D2F-FEFF8C408031}" type="pres">
      <dgm:prSet presAssocID="{AB9D7DFD-3946-4598-9C9E-AFEBBE6CCB78}" presName="rootText" presStyleLbl="node2" presStyleIdx="0" presStyleCnt="2" custScaleX="71680" custScaleY="48505" custLinFactNeighborX="-144" custLinFactNeighborY="-137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2E4A73-2F1A-43AE-BF9E-8E54E43A6D4F}" type="pres">
      <dgm:prSet presAssocID="{AB9D7DFD-3946-4598-9C9E-AFEBBE6CCB78}" presName="rootConnector" presStyleLbl="node2" presStyleIdx="0" presStyleCnt="2"/>
      <dgm:spPr/>
      <dgm:t>
        <a:bodyPr/>
        <a:lstStyle/>
        <a:p>
          <a:endParaRPr lang="en-US"/>
        </a:p>
      </dgm:t>
    </dgm:pt>
    <dgm:pt modelId="{D7D4D212-C12F-4245-A90B-48E8DE6B7F77}" type="pres">
      <dgm:prSet presAssocID="{AB9D7DFD-3946-4598-9C9E-AFEBBE6CCB78}" presName="hierChild4" presStyleCnt="0"/>
      <dgm:spPr/>
      <dgm:t>
        <a:bodyPr/>
        <a:lstStyle/>
        <a:p>
          <a:endParaRPr lang="en-US"/>
        </a:p>
      </dgm:t>
    </dgm:pt>
    <dgm:pt modelId="{C25B25EF-280C-43AD-8103-723015A85739}" type="pres">
      <dgm:prSet presAssocID="{AB9D7DFD-3946-4598-9C9E-AFEBBE6CCB78}" presName="hierChild5" presStyleCnt="0"/>
      <dgm:spPr/>
      <dgm:t>
        <a:bodyPr/>
        <a:lstStyle/>
        <a:p>
          <a:endParaRPr lang="en-US"/>
        </a:p>
      </dgm:t>
    </dgm:pt>
    <dgm:pt modelId="{46D489B7-6BDD-4864-AC23-C7BEEA11C344}" type="pres">
      <dgm:prSet presAssocID="{3C997876-1A50-44EB-B522-91BA3D1CE47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E14AB4CA-7250-4054-B8D0-6904923BF7BD}" type="pres">
      <dgm:prSet presAssocID="{AC216C4A-D7D3-4C7F-BA0C-C4E30E4978C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D9CE3A6-610B-4099-94F6-4A0BDEC28091}" type="pres">
      <dgm:prSet presAssocID="{AC216C4A-D7D3-4C7F-BA0C-C4E30E4978CD}" presName="rootComposite" presStyleCnt="0"/>
      <dgm:spPr/>
      <dgm:t>
        <a:bodyPr/>
        <a:lstStyle/>
        <a:p>
          <a:endParaRPr lang="en-US"/>
        </a:p>
      </dgm:t>
    </dgm:pt>
    <dgm:pt modelId="{969106A5-A627-45FC-8501-78AEA50AC364}" type="pres">
      <dgm:prSet presAssocID="{AC216C4A-D7D3-4C7F-BA0C-C4E30E4978CD}" presName="rootText" presStyleLbl="node2" presStyleIdx="1" presStyleCnt="2" custScaleX="67835" custScaleY="48586" custLinFactNeighborX="324" custLinFactNeighborY="-13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51A037-B20C-41AD-92BF-0F1672E2B604}" type="pres">
      <dgm:prSet presAssocID="{AC216C4A-D7D3-4C7F-BA0C-C4E30E4978CD}" presName="rootConnector" presStyleLbl="node2" presStyleIdx="1" presStyleCnt="2"/>
      <dgm:spPr/>
      <dgm:t>
        <a:bodyPr/>
        <a:lstStyle/>
        <a:p>
          <a:endParaRPr lang="en-US"/>
        </a:p>
      </dgm:t>
    </dgm:pt>
    <dgm:pt modelId="{31F908F9-F841-405A-BF69-F343647B26D3}" type="pres">
      <dgm:prSet presAssocID="{AC216C4A-D7D3-4C7F-BA0C-C4E30E4978CD}" presName="hierChild4" presStyleCnt="0"/>
      <dgm:spPr/>
      <dgm:t>
        <a:bodyPr/>
        <a:lstStyle/>
        <a:p>
          <a:endParaRPr lang="en-US"/>
        </a:p>
      </dgm:t>
    </dgm:pt>
    <dgm:pt modelId="{8FE43EDA-31FD-42FB-89FA-1B3682256C4D}" type="pres">
      <dgm:prSet presAssocID="{AC216C4A-D7D3-4C7F-BA0C-C4E30E4978CD}" presName="hierChild5" presStyleCnt="0"/>
      <dgm:spPr/>
      <dgm:t>
        <a:bodyPr/>
        <a:lstStyle/>
        <a:p>
          <a:endParaRPr lang="en-US"/>
        </a:p>
      </dgm:t>
    </dgm:pt>
    <dgm:pt modelId="{6FB146A6-531A-4C41-9C30-6CB544DE6DD0}" type="pres">
      <dgm:prSet presAssocID="{0BA74C2A-F9EA-4F01-829B-2FC158524CB6}" presName="hierChild3" presStyleCnt="0"/>
      <dgm:spPr/>
      <dgm:t>
        <a:bodyPr/>
        <a:lstStyle/>
        <a:p>
          <a:endParaRPr lang="en-US"/>
        </a:p>
      </dgm:t>
    </dgm:pt>
  </dgm:ptLst>
  <dgm:cxnLst>
    <dgm:cxn modelId="{5A81791F-7EE0-46AC-A379-EF90FA4110E3}" type="presOf" srcId="{AC216C4A-D7D3-4C7F-BA0C-C4E30E4978CD}" destId="{4351A037-B20C-41AD-92BF-0F1672E2B604}" srcOrd="1" destOrd="0" presId="urn:microsoft.com/office/officeart/2005/8/layout/orgChart1"/>
    <dgm:cxn modelId="{1E27410E-6A9B-4E9B-BE55-3B67410F6651}" srcId="{0BA74C2A-F9EA-4F01-829B-2FC158524CB6}" destId="{AC216C4A-D7D3-4C7F-BA0C-C4E30E4978CD}" srcOrd="1" destOrd="0" parTransId="{3C997876-1A50-44EB-B522-91BA3D1CE47B}" sibTransId="{8878DC4A-09B0-48BD-901F-8DD56E417EA9}"/>
    <dgm:cxn modelId="{6624E8F2-90C1-4797-8E14-8E5601E79650}" type="presOf" srcId="{3CB8ABBB-6FEF-497C-ADEF-0C9D5F356AE7}" destId="{6852D2B2-4202-48FD-84AF-A973A5CD6854}" srcOrd="0" destOrd="0" presId="urn:microsoft.com/office/officeart/2005/8/layout/orgChart1"/>
    <dgm:cxn modelId="{8D8C7D59-2D4E-42AC-AC6F-817C3F86854B}" type="presOf" srcId="{0BA74C2A-F9EA-4F01-829B-2FC158524CB6}" destId="{38F1CF28-5306-4518-9F98-BF07B9F04FC2}" srcOrd="0" destOrd="0" presId="urn:microsoft.com/office/officeart/2005/8/layout/orgChart1"/>
    <dgm:cxn modelId="{E9E8BAD3-690F-4367-95A3-24CE02CEF672}" srcId="{0BA74C2A-F9EA-4F01-829B-2FC158524CB6}" destId="{AB9D7DFD-3946-4598-9C9E-AFEBBE6CCB78}" srcOrd="0" destOrd="0" parTransId="{3CB8ABBB-6FEF-497C-ADEF-0C9D5F356AE7}" sibTransId="{36A0BF79-2B4E-4F08-9092-31A2CF52BB4E}"/>
    <dgm:cxn modelId="{CB059AB9-4AF4-439E-AC54-C4093546D94D}" type="presOf" srcId="{3C997876-1A50-44EB-B522-91BA3D1CE47B}" destId="{46D489B7-6BDD-4864-AC23-C7BEEA11C344}" srcOrd="0" destOrd="0" presId="urn:microsoft.com/office/officeart/2005/8/layout/orgChart1"/>
    <dgm:cxn modelId="{1720D91A-8388-4651-BE55-CCD8EBDB669F}" type="presOf" srcId="{0BA74C2A-F9EA-4F01-829B-2FC158524CB6}" destId="{577AE79A-C95A-4E23-B998-B72233574A39}" srcOrd="1" destOrd="0" presId="urn:microsoft.com/office/officeart/2005/8/layout/orgChart1"/>
    <dgm:cxn modelId="{2730F25F-542A-40E7-823C-0A50D5EC579F}" srcId="{C838BF5B-5587-4C21-8ADA-974F13309C8A}" destId="{0BA74C2A-F9EA-4F01-829B-2FC158524CB6}" srcOrd="0" destOrd="0" parTransId="{2B9E2B81-2FC2-42FC-A4FF-426597040F4C}" sibTransId="{72071626-A5C9-4049-90A7-9BA50E7D1B61}"/>
    <dgm:cxn modelId="{86679CD2-E941-4B6C-9C29-CA0719FCF377}" type="presOf" srcId="{AC216C4A-D7D3-4C7F-BA0C-C4E30E4978CD}" destId="{969106A5-A627-45FC-8501-78AEA50AC364}" srcOrd="0" destOrd="0" presId="urn:microsoft.com/office/officeart/2005/8/layout/orgChart1"/>
    <dgm:cxn modelId="{DA26AEE5-048B-4585-AB5E-AA6D9146D2AE}" type="presOf" srcId="{AB9D7DFD-3946-4598-9C9E-AFEBBE6CCB78}" destId="{64CD9AF9-D8CD-41F2-8D2F-FEFF8C408031}" srcOrd="0" destOrd="0" presId="urn:microsoft.com/office/officeart/2005/8/layout/orgChart1"/>
    <dgm:cxn modelId="{F76F63BE-95EF-465A-89C6-18972571076A}" type="presOf" srcId="{C838BF5B-5587-4C21-8ADA-974F13309C8A}" destId="{A95D1554-371C-49DD-BCD8-0187BF19C5DB}" srcOrd="0" destOrd="0" presId="urn:microsoft.com/office/officeart/2005/8/layout/orgChart1"/>
    <dgm:cxn modelId="{6F37964C-F466-43FF-8AE6-9CE70578CF2F}" type="presOf" srcId="{AB9D7DFD-3946-4598-9C9E-AFEBBE6CCB78}" destId="{392E4A73-2F1A-43AE-BF9E-8E54E43A6D4F}" srcOrd="1" destOrd="0" presId="urn:microsoft.com/office/officeart/2005/8/layout/orgChart1"/>
    <dgm:cxn modelId="{977CC2FE-A2B5-489A-94A4-DC36254FCD68}" type="presParOf" srcId="{A95D1554-371C-49DD-BCD8-0187BF19C5DB}" destId="{9B849B31-F7DC-48BA-BACD-A9764DE39B5F}" srcOrd="0" destOrd="0" presId="urn:microsoft.com/office/officeart/2005/8/layout/orgChart1"/>
    <dgm:cxn modelId="{17C424BA-0E72-4066-8463-FC962070BC3B}" type="presParOf" srcId="{9B849B31-F7DC-48BA-BACD-A9764DE39B5F}" destId="{B4D71A76-A647-449C-BFBF-154104293E2C}" srcOrd="0" destOrd="0" presId="urn:microsoft.com/office/officeart/2005/8/layout/orgChart1"/>
    <dgm:cxn modelId="{FDFAA2B3-1939-43F5-B449-5182DF7F9CCC}" type="presParOf" srcId="{B4D71A76-A647-449C-BFBF-154104293E2C}" destId="{38F1CF28-5306-4518-9F98-BF07B9F04FC2}" srcOrd="0" destOrd="0" presId="urn:microsoft.com/office/officeart/2005/8/layout/orgChart1"/>
    <dgm:cxn modelId="{95095EEE-A5F8-4BDA-B4BC-5E7B1170EF84}" type="presParOf" srcId="{B4D71A76-A647-449C-BFBF-154104293E2C}" destId="{577AE79A-C95A-4E23-B998-B72233574A39}" srcOrd="1" destOrd="0" presId="urn:microsoft.com/office/officeart/2005/8/layout/orgChart1"/>
    <dgm:cxn modelId="{171AAABC-5601-4E0A-A778-BE1673913E73}" type="presParOf" srcId="{9B849B31-F7DC-48BA-BACD-A9764DE39B5F}" destId="{32C8B526-8F43-4467-BD0E-DF25363D590A}" srcOrd="1" destOrd="0" presId="urn:microsoft.com/office/officeart/2005/8/layout/orgChart1"/>
    <dgm:cxn modelId="{0CBE6BBA-6E84-4D77-BDAC-21A4D2827F18}" type="presParOf" srcId="{32C8B526-8F43-4467-BD0E-DF25363D590A}" destId="{6852D2B2-4202-48FD-84AF-A973A5CD6854}" srcOrd="0" destOrd="0" presId="urn:microsoft.com/office/officeart/2005/8/layout/orgChart1"/>
    <dgm:cxn modelId="{3E2082ED-421C-40BB-9C3E-0C825A81947D}" type="presParOf" srcId="{32C8B526-8F43-4467-BD0E-DF25363D590A}" destId="{2AB08E63-4DD6-4A5B-8A2C-AC193AB74297}" srcOrd="1" destOrd="0" presId="urn:microsoft.com/office/officeart/2005/8/layout/orgChart1"/>
    <dgm:cxn modelId="{E96E8D00-9327-4861-AC62-691A5E046C4D}" type="presParOf" srcId="{2AB08E63-4DD6-4A5B-8A2C-AC193AB74297}" destId="{06CFC68E-855E-4A25-BAE3-27CCA5D5155D}" srcOrd="0" destOrd="0" presId="urn:microsoft.com/office/officeart/2005/8/layout/orgChart1"/>
    <dgm:cxn modelId="{6C03EE23-0680-4D04-ADC1-0FFFE9999D8C}" type="presParOf" srcId="{06CFC68E-855E-4A25-BAE3-27CCA5D5155D}" destId="{64CD9AF9-D8CD-41F2-8D2F-FEFF8C408031}" srcOrd="0" destOrd="0" presId="urn:microsoft.com/office/officeart/2005/8/layout/orgChart1"/>
    <dgm:cxn modelId="{B702D96B-9B36-4016-A813-3D419B0B83EF}" type="presParOf" srcId="{06CFC68E-855E-4A25-BAE3-27CCA5D5155D}" destId="{392E4A73-2F1A-43AE-BF9E-8E54E43A6D4F}" srcOrd="1" destOrd="0" presId="urn:microsoft.com/office/officeart/2005/8/layout/orgChart1"/>
    <dgm:cxn modelId="{B770F111-2CC9-4300-8225-7D0853607FCA}" type="presParOf" srcId="{2AB08E63-4DD6-4A5B-8A2C-AC193AB74297}" destId="{D7D4D212-C12F-4245-A90B-48E8DE6B7F77}" srcOrd="1" destOrd="0" presId="urn:microsoft.com/office/officeart/2005/8/layout/orgChart1"/>
    <dgm:cxn modelId="{2D9A2D21-905D-48D5-8D05-AE5223C2F498}" type="presParOf" srcId="{2AB08E63-4DD6-4A5B-8A2C-AC193AB74297}" destId="{C25B25EF-280C-43AD-8103-723015A85739}" srcOrd="2" destOrd="0" presId="urn:microsoft.com/office/officeart/2005/8/layout/orgChart1"/>
    <dgm:cxn modelId="{0036D2E3-05AE-4585-9003-E2BB68D9852E}" type="presParOf" srcId="{32C8B526-8F43-4467-BD0E-DF25363D590A}" destId="{46D489B7-6BDD-4864-AC23-C7BEEA11C344}" srcOrd="2" destOrd="0" presId="urn:microsoft.com/office/officeart/2005/8/layout/orgChart1"/>
    <dgm:cxn modelId="{6225ECDA-78E2-4B87-9B27-24B9B0B7EF3A}" type="presParOf" srcId="{32C8B526-8F43-4467-BD0E-DF25363D590A}" destId="{E14AB4CA-7250-4054-B8D0-6904923BF7BD}" srcOrd="3" destOrd="0" presId="urn:microsoft.com/office/officeart/2005/8/layout/orgChart1"/>
    <dgm:cxn modelId="{472D3E0D-5AA6-49AF-A464-C48B4E952495}" type="presParOf" srcId="{E14AB4CA-7250-4054-B8D0-6904923BF7BD}" destId="{BD9CE3A6-610B-4099-94F6-4A0BDEC28091}" srcOrd="0" destOrd="0" presId="urn:microsoft.com/office/officeart/2005/8/layout/orgChart1"/>
    <dgm:cxn modelId="{7380469B-99C1-4875-94F1-4A5C3A5D49A9}" type="presParOf" srcId="{BD9CE3A6-610B-4099-94F6-4A0BDEC28091}" destId="{969106A5-A627-45FC-8501-78AEA50AC364}" srcOrd="0" destOrd="0" presId="urn:microsoft.com/office/officeart/2005/8/layout/orgChart1"/>
    <dgm:cxn modelId="{F2D530D5-E90E-402E-A2AF-BDC631B95E67}" type="presParOf" srcId="{BD9CE3A6-610B-4099-94F6-4A0BDEC28091}" destId="{4351A037-B20C-41AD-92BF-0F1672E2B604}" srcOrd="1" destOrd="0" presId="urn:microsoft.com/office/officeart/2005/8/layout/orgChart1"/>
    <dgm:cxn modelId="{CE1B2378-20C6-4998-9C0D-CAD9016E4A95}" type="presParOf" srcId="{E14AB4CA-7250-4054-B8D0-6904923BF7BD}" destId="{31F908F9-F841-405A-BF69-F343647B26D3}" srcOrd="1" destOrd="0" presId="urn:microsoft.com/office/officeart/2005/8/layout/orgChart1"/>
    <dgm:cxn modelId="{8591DFCD-4C3A-4464-8E1C-129E4B4A4389}" type="presParOf" srcId="{E14AB4CA-7250-4054-B8D0-6904923BF7BD}" destId="{8FE43EDA-31FD-42FB-89FA-1B3682256C4D}" srcOrd="2" destOrd="0" presId="urn:microsoft.com/office/officeart/2005/8/layout/orgChart1"/>
    <dgm:cxn modelId="{11325AC5-4C7A-48DC-AF34-5B812F1BB7BC}" type="presParOf" srcId="{9B849B31-F7DC-48BA-BACD-A9764DE39B5F}" destId="{6FB146A6-531A-4C41-9C30-6CB544DE6D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7C875-08E4-4909-8FC0-35208EBF66C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0200CC-EBA2-4C8B-BF5F-FDB84E8D376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1"/>
          <a:r>
            <a:rPr lang="fa-IR" sz="36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اعضای فعال کتابخانه: </a:t>
          </a:r>
          <a:r>
            <a:rPr lang="fa-IR" sz="28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4920</a:t>
          </a:r>
          <a:r>
            <a:rPr lang="en-US" sz="36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 </a:t>
          </a:r>
          <a:r>
            <a:rPr lang="fa-IR" sz="28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نفر </a:t>
          </a:r>
          <a:r>
            <a:rPr lang="fa-IR" sz="2000" b="1" dirty="0" smtClean="0">
              <a:ln>
                <a:noFill/>
              </a:ln>
              <a:solidFill>
                <a:srgbClr val="002060"/>
              </a:solidFill>
              <a:cs typeface="2  Lotus" panose="00000400000000000000" pitchFamily="2" charset="-78"/>
            </a:rPr>
            <a:t>(برادران:2110 نفر- خواهران: 2810</a:t>
          </a:r>
          <a:r>
            <a:rPr lang="en-US" sz="2000" b="1" dirty="0" smtClean="0">
              <a:ln>
                <a:noFill/>
              </a:ln>
              <a:solidFill>
                <a:srgbClr val="002060"/>
              </a:solidFill>
              <a:cs typeface="2  Lotus" panose="00000400000000000000" pitchFamily="2" charset="-78"/>
            </a:rPr>
            <a:t> </a:t>
          </a:r>
          <a:r>
            <a:rPr lang="fa-IR" sz="2000" b="1" dirty="0" smtClean="0">
              <a:ln>
                <a:noFill/>
              </a:ln>
              <a:solidFill>
                <a:srgbClr val="002060"/>
              </a:solidFill>
              <a:cs typeface="2  Lotus" panose="00000400000000000000" pitchFamily="2" charset="-78"/>
            </a:rPr>
            <a:t>نفر)</a:t>
          </a:r>
        </a:p>
      </dgm:t>
    </dgm:pt>
    <dgm:pt modelId="{90D5F03F-BB9C-4B25-9611-78AFA86C6766}" type="parTrans" cxnId="{3F8E8536-2D09-4B0D-863A-09BDC6D26917}">
      <dgm:prSet/>
      <dgm:spPr/>
      <dgm:t>
        <a:bodyPr/>
        <a:lstStyle/>
        <a:p>
          <a:endParaRPr lang="en-US"/>
        </a:p>
      </dgm:t>
    </dgm:pt>
    <dgm:pt modelId="{FA693F2E-8443-44DC-BEF7-A22C98E0424D}" type="sibTrans" cxnId="{3F8E8536-2D09-4B0D-863A-09BDC6D26917}">
      <dgm:prSet/>
      <dgm:spPr/>
      <dgm:t>
        <a:bodyPr/>
        <a:lstStyle/>
        <a:p>
          <a:endParaRPr lang="en-US"/>
        </a:p>
      </dgm:t>
    </dgm:pt>
    <dgm:pt modelId="{80EA9C5F-2956-45A0-B112-221C940765B9}" type="pres">
      <dgm:prSet presAssocID="{4317C875-08E4-4909-8FC0-35208EBF66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96CC267-ABDE-4D03-BB29-5FD9B92DE06D}" type="pres">
      <dgm:prSet presAssocID="{F60200CC-EBA2-4C8B-BF5F-FDB84E8D37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367DA7-61C5-4D99-B813-739701BFD137}" type="presOf" srcId="{4317C875-08E4-4909-8FC0-35208EBF66C7}" destId="{80EA9C5F-2956-45A0-B112-221C940765B9}" srcOrd="0" destOrd="0" presId="urn:microsoft.com/office/officeart/2005/8/layout/vList2"/>
    <dgm:cxn modelId="{3F8E8536-2D09-4B0D-863A-09BDC6D26917}" srcId="{4317C875-08E4-4909-8FC0-35208EBF66C7}" destId="{F60200CC-EBA2-4C8B-BF5F-FDB84E8D376B}" srcOrd="0" destOrd="0" parTransId="{90D5F03F-BB9C-4B25-9611-78AFA86C6766}" sibTransId="{FA693F2E-8443-44DC-BEF7-A22C98E0424D}"/>
    <dgm:cxn modelId="{40074406-CBAF-4AC0-B8AC-472F6D936A2E}" type="presOf" srcId="{F60200CC-EBA2-4C8B-BF5F-FDB84E8D376B}" destId="{696CC267-ABDE-4D03-BB29-5FD9B92DE06D}" srcOrd="0" destOrd="0" presId="urn:microsoft.com/office/officeart/2005/8/layout/vList2"/>
    <dgm:cxn modelId="{9BEA25FB-B127-496C-BADF-D7875500FB8C}" type="presParOf" srcId="{80EA9C5F-2956-45A0-B112-221C940765B9}" destId="{696CC267-ABDE-4D03-BB29-5FD9B92DE0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7C875-08E4-4909-8FC0-35208EBF66C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0200CC-EBA2-4C8B-BF5F-FDB84E8D376B}">
      <dgm:prSet custT="1"/>
      <dgm:spPr>
        <a:noFill/>
        <a:ln>
          <a:solidFill>
            <a:schemeClr val="bg1"/>
          </a:solidFill>
        </a:ln>
      </dgm:spPr>
      <dgm:t>
        <a:bodyPr/>
        <a:lstStyle/>
        <a:p>
          <a:pPr algn="ctr" rtl="1"/>
          <a:r>
            <a:rPr lang="fa-IR" sz="28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ساعات فعالیت کتابخانه:   </a:t>
          </a:r>
          <a:r>
            <a:rPr lang="fa-IR" sz="2400" b="1" dirty="0" smtClean="0">
              <a:ln>
                <a:noFill/>
              </a:ln>
              <a:solidFill>
                <a:schemeClr val="tx1"/>
              </a:solidFill>
              <a:cs typeface="2  Lotus" panose="00000400000000000000" pitchFamily="2" charset="-78"/>
            </a:rPr>
            <a:t>برادران 7 الی 21   –    خواهران 7 الی 19</a:t>
          </a:r>
          <a:endParaRPr lang="fa-IR" sz="1800" b="1" dirty="0" smtClean="0">
            <a:ln>
              <a:noFill/>
            </a:ln>
            <a:solidFill>
              <a:srgbClr val="002060"/>
            </a:solidFill>
            <a:cs typeface="2  Lotus" panose="00000400000000000000" pitchFamily="2" charset="-78"/>
          </a:endParaRPr>
        </a:p>
      </dgm:t>
    </dgm:pt>
    <dgm:pt modelId="{90D5F03F-BB9C-4B25-9611-78AFA86C6766}" type="parTrans" cxnId="{3F8E8536-2D09-4B0D-863A-09BDC6D26917}">
      <dgm:prSet/>
      <dgm:spPr/>
      <dgm:t>
        <a:bodyPr/>
        <a:lstStyle/>
        <a:p>
          <a:endParaRPr lang="en-US"/>
        </a:p>
      </dgm:t>
    </dgm:pt>
    <dgm:pt modelId="{FA693F2E-8443-44DC-BEF7-A22C98E0424D}" type="sibTrans" cxnId="{3F8E8536-2D09-4B0D-863A-09BDC6D26917}">
      <dgm:prSet/>
      <dgm:spPr/>
      <dgm:t>
        <a:bodyPr/>
        <a:lstStyle/>
        <a:p>
          <a:endParaRPr lang="en-US"/>
        </a:p>
      </dgm:t>
    </dgm:pt>
    <dgm:pt modelId="{80EA9C5F-2956-45A0-B112-221C940765B9}" type="pres">
      <dgm:prSet presAssocID="{4317C875-08E4-4909-8FC0-35208EBF66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96CC267-ABDE-4D03-BB29-5FD9B92DE06D}" type="pres">
      <dgm:prSet presAssocID="{F60200CC-EBA2-4C8B-BF5F-FDB84E8D376B}" presName="parentText" presStyleLbl="node1" presStyleIdx="0" presStyleCnt="1" custLinFactNeighborX="-5435" custLinFactNeighborY="118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8E8536-2D09-4B0D-863A-09BDC6D26917}" srcId="{4317C875-08E4-4909-8FC0-35208EBF66C7}" destId="{F60200CC-EBA2-4C8B-BF5F-FDB84E8D376B}" srcOrd="0" destOrd="0" parTransId="{90D5F03F-BB9C-4B25-9611-78AFA86C6766}" sibTransId="{FA693F2E-8443-44DC-BEF7-A22C98E0424D}"/>
    <dgm:cxn modelId="{79EB5661-CC09-4793-B6D5-10CF6A4C036D}" type="presOf" srcId="{4317C875-08E4-4909-8FC0-35208EBF66C7}" destId="{80EA9C5F-2956-45A0-B112-221C940765B9}" srcOrd="0" destOrd="0" presId="urn:microsoft.com/office/officeart/2005/8/layout/vList2"/>
    <dgm:cxn modelId="{CB7A19BA-7459-4087-9D17-87A8DAE52736}" type="presOf" srcId="{F60200CC-EBA2-4C8B-BF5F-FDB84E8D376B}" destId="{696CC267-ABDE-4D03-BB29-5FD9B92DE06D}" srcOrd="0" destOrd="0" presId="urn:microsoft.com/office/officeart/2005/8/layout/vList2"/>
    <dgm:cxn modelId="{1E378487-802B-473D-84FF-48A5D26E4EBD}" type="presParOf" srcId="{80EA9C5F-2956-45A0-B112-221C940765B9}" destId="{696CC267-ABDE-4D03-BB29-5FD9B92DE0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30918E-BA2F-4812-AC14-403818B9C1C6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/>
      <dgm:spPr/>
    </dgm:pt>
    <dgm:pt modelId="{95268B68-D286-45BB-95E2-41083EEF04B3}" type="pres">
      <dgm:prSet presAssocID="{0A30918E-BA2F-4812-AC14-403818B9C1C6}" presName="Name0" presStyleCnt="0">
        <dgm:presLayoutVars>
          <dgm:dir/>
          <dgm:resizeHandles val="exact"/>
        </dgm:presLayoutVars>
      </dgm:prSet>
      <dgm:spPr/>
    </dgm:pt>
  </dgm:ptLst>
  <dgm:cxnLst>
    <dgm:cxn modelId="{C6D85CBB-9CB5-446B-A51F-28E897BA3AE7}" type="presOf" srcId="{0A30918E-BA2F-4812-AC14-403818B9C1C6}" destId="{95268B68-D286-45BB-95E2-41083EEF04B3}" srcOrd="0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4C7CBC-44E2-4919-B88B-29B1050EB4B0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</dgm:pt>
    <dgm:pt modelId="{F9F1A13F-9567-4448-9080-A6E86D897EA6}" type="pres">
      <dgm:prSet presAssocID="{474C7CBC-44E2-4919-B88B-29B1050EB4B0}" presName="Name0" presStyleCnt="0">
        <dgm:presLayoutVars>
          <dgm:dir/>
          <dgm:resizeHandles val="exact"/>
        </dgm:presLayoutVars>
      </dgm:prSet>
      <dgm:spPr/>
    </dgm:pt>
  </dgm:ptLst>
  <dgm:cxnLst>
    <dgm:cxn modelId="{0CCD48D0-5735-4E1C-A177-6CD25100A45D}" type="presOf" srcId="{474C7CBC-44E2-4919-B88B-29B1050EB4B0}" destId="{F9F1A13F-9567-4448-9080-A6E86D897EA6}" srcOrd="0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8D224F-BCF1-4A9E-AE68-66E3AEC7CF1B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</dgm:pt>
    <dgm:pt modelId="{052E3AF5-87E6-449C-AF4A-C1258C781049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نشست تخصصی رجال</a:t>
          </a:r>
          <a:endParaRPr lang="en-US" b="1" dirty="0">
            <a:cs typeface="B Zar" panose="00000400000000000000" pitchFamily="2" charset="-78"/>
          </a:endParaRPr>
        </a:p>
      </dgm:t>
    </dgm:pt>
    <dgm:pt modelId="{A5D67109-EE0C-475F-B9C8-B1921E62297F}" type="parTrans" cxnId="{F9EC3FE4-81AC-44CD-9880-0FBC11807EA5}">
      <dgm:prSet/>
      <dgm:spPr/>
      <dgm:t>
        <a:bodyPr/>
        <a:lstStyle/>
        <a:p>
          <a:endParaRPr lang="en-US"/>
        </a:p>
      </dgm:t>
    </dgm:pt>
    <dgm:pt modelId="{AC9D6C1C-7466-4105-A3F9-49278E9C11D5}" type="sibTrans" cxnId="{F9EC3FE4-81AC-44CD-9880-0FBC11807EA5}">
      <dgm:prSet/>
      <dgm:spPr/>
      <dgm:t>
        <a:bodyPr/>
        <a:lstStyle/>
        <a:p>
          <a:endParaRPr lang="en-US"/>
        </a:p>
      </dgm:t>
    </dgm:pt>
    <dgm:pt modelId="{4DDEA265-5942-48DA-8852-3BB127574C7B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نشست تخصصی درایت اجتماعی</a:t>
          </a:r>
          <a:endParaRPr lang="en-US" b="1" dirty="0">
            <a:cs typeface="B Zar" panose="00000400000000000000" pitchFamily="2" charset="-78"/>
          </a:endParaRPr>
        </a:p>
      </dgm:t>
    </dgm:pt>
    <dgm:pt modelId="{BA2515F3-5172-40DE-804D-AEEDA9C81C69}" type="parTrans" cxnId="{38C8A308-978C-4711-87DA-70173B59E7AB}">
      <dgm:prSet/>
      <dgm:spPr/>
      <dgm:t>
        <a:bodyPr/>
        <a:lstStyle/>
        <a:p>
          <a:endParaRPr lang="en-US"/>
        </a:p>
      </dgm:t>
    </dgm:pt>
    <dgm:pt modelId="{5937C6CB-16E7-46A5-ADFB-7A7E0E22D068}" type="sibTrans" cxnId="{38C8A308-978C-4711-87DA-70173B59E7AB}">
      <dgm:prSet/>
      <dgm:spPr/>
      <dgm:t>
        <a:bodyPr/>
        <a:lstStyle/>
        <a:p>
          <a:endParaRPr lang="en-US"/>
        </a:p>
      </dgm:t>
    </dgm:pt>
    <dgm:pt modelId="{ABC09C48-B6F3-4C17-A14E-01608A93412F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نشست تخصصی اصول</a:t>
          </a:r>
          <a:endParaRPr lang="en-US" b="1" dirty="0">
            <a:cs typeface="B Zar" panose="00000400000000000000" pitchFamily="2" charset="-78"/>
          </a:endParaRPr>
        </a:p>
      </dgm:t>
    </dgm:pt>
    <dgm:pt modelId="{EA6E95CD-7B06-46CC-BEFD-9195C0B29C58}" type="parTrans" cxnId="{DCB68E9D-191F-4E92-AEDF-C7363D80298A}">
      <dgm:prSet/>
      <dgm:spPr/>
      <dgm:t>
        <a:bodyPr/>
        <a:lstStyle/>
        <a:p>
          <a:endParaRPr lang="en-US"/>
        </a:p>
      </dgm:t>
    </dgm:pt>
    <dgm:pt modelId="{0204BE6F-04BF-4B46-838B-078C3EC69F3B}" type="sibTrans" cxnId="{DCB68E9D-191F-4E92-AEDF-C7363D80298A}">
      <dgm:prSet/>
      <dgm:spPr/>
      <dgm:t>
        <a:bodyPr/>
        <a:lstStyle/>
        <a:p>
          <a:endParaRPr lang="en-US"/>
        </a:p>
      </dgm:t>
    </dgm:pt>
    <dgm:pt modelId="{A02D938B-48CC-49C8-A875-2BAA55A665C1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نشست تخصصی رجال</a:t>
          </a:r>
          <a:endParaRPr lang="en-US" dirty="0"/>
        </a:p>
      </dgm:t>
    </dgm:pt>
    <dgm:pt modelId="{56572997-83F3-4068-83B6-3D9CF8E1C48A}" type="parTrans" cxnId="{4EBAA24C-141C-4D9A-8D7B-39CA48349A44}">
      <dgm:prSet/>
      <dgm:spPr/>
      <dgm:t>
        <a:bodyPr/>
        <a:lstStyle/>
        <a:p>
          <a:endParaRPr lang="en-US"/>
        </a:p>
      </dgm:t>
    </dgm:pt>
    <dgm:pt modelId="{B8439381-9010-4363-B140-237783818973}" type="sibTrans" cxnId="{4EBAA24C-141C-4D9A-8D7B-39CA48349A44}">
      <dgm:prSet/>
      <dgm:spPr/>
      <dgm:t>
        <a:bodyPr/>
        <a:lstStyle/>
        <a:p>
          <a:endParaRPr lang="en-US"/>
        </a:p>
      </dgm:t>
    </dgm:pt>
    <dgm:pt modelId="{39375968-526B-4213-9F68-71E65220B42A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نقد کتاب نسل کشی سادات و شیعیان</a:t>
          </a:r>
          <a:endParaRPr lang="en-US" b="1" dirty="0">
            <a:cs typeface="B Zar" panose="00000400000000000000" pitchFamily="2" charset="-78"/>
          </a:endParaRPr>
        </a:p>
      </dgm:t>
    </dgm:pt>
    <dgm:pt modelId="{A24068EC-A50D-4A9D-A8D6-5FE97162C934}" type="parTrans" cxnId="{FC7194A2-79FB-476C-8CF8-583A5322A05A}">
      <dgm:prSet/>
      <dgm:spPr/>
      <dgm:t>
        <a:bodyPr/>
        <a:lstStyle/>
        <a:p>
          <a:endParaRPr lang="en-US"/>
        </a:p>
      </dgm:t>
    </dgm:pt>
    <dgm:pt modelId="{080BF114-6443-40A9-B903-B76F88AB2040}" type="sibTrans" cxnId="{FC7194A2-79FB-476C-8CF8-583A5322A05A}">
      <dgm:prSet/>
      <dgm:spPr/>
      <dgm:t>
        <a:bodyPr/>
        <a:lstStyle/>
        <a:p>
          <a:endParaRPr lang="en-US"/>
        </a:p>
      </dgm:t>
    </dgm:pt>
    <dgm:pt modelId="{123D7D97-8ABB-445C-9FE4-938445F2A77F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رونمایی ازکتاب میزان الفقاهه</a:t>
          </a:r>
          <a:endParaRPr lang="en-US" b="1" dirty="0">
            <a:cs typeface="B Zar" panose="00000400000000000000" pitchFamily="2" charset="-78"/>
          </a:endParaRPr>
        </a:p>
      </dgm:t>
    </dgm:pt>
    <dgm:pt modelId="{E8DD4326-BED1-4225-A27F-1691C7FB41DB}" type="parTrans" cxnId="{08F8EB52-1E92-4423-A482-58F117A091C9}">
      <dgm:prSet/>
      <dgm:spPr/>
      <dgm:t>
        <a:bodyPr/>
        <a:lstStyle/>
        <a:p>
          <a:endParaRPr lang="en-US"/>
        </a:p>
      </dgm:t>
    </dgm:pt>
    <dgm:pt modelId="{3AAB289D-6AEB-43C6-9ECD-5D7241F0844A}" type="sibTrans" cxnId="{08F8EB52-1E92-4423-A482-58F117A091C9}">
      <dgm:prSet/>
      <dgm:spPr/>
      <dgm:t>
        <a:bodyPr/>
        <a:lstStyle/>
        <a:p>
          <a:endParaRPr lang="en-US"/>
        </a:p>
      </dgm:t>
    </dgm:pt>
    <dgm:pt modelId="{2D8B45DD-EF23-4369-86D0-D150FE8B4A49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رونمایی از کتاب مقتل الزهرا</a:t>
          </a:r>
          <a:endParaRPr lang="en-US" b="1" dirty="0">
            <a:cs typeface="B Zar" panose="00000400000000000000" pitchFamily="2" charset="-78"/>
          </a:endParaRPr>
        </a:p>
      </dgm:t>
    </dgm:pt>
    <dgm:pt modelId="{17EEB9B2-3D4E-4363-9D98-1BBB50EE55F7}" type="parTrans" cxnId="{299A3E33-49D3-4552-8395-6DF9924B0E40}">
      <dgm:prSet/>
      <dgm:spPr/>
      <dgm:t>
        <a:bodyPr/>
        <a:lstStyle/>
        <a:p>
          <a:endParaRPr lang="en-US"/>
        </a:p>
      </dgm:t>
    </dgm:pt>
    <dgm:pt modelId="{41C5C257-2D9F-4C60-B42C-CC0083B2E9EE}" type="sibTrans" cxnId="{299A3E33-49D3-4552-8395-6DF9924B0E40}">
      <dgm:prSet/>
      <dgm:spPr/>
      <dgm:t>
        <a:bodyPr/>
        <a:lstStyle/>
        <a:p>
          <a:endParaRPr lang="en-US"/>
        </a:p>
      </dgm:t>
    </dgm:pt>
    <dgm:pt modelId="{6626630E-4BE1-47A4-A2C7-D7836C72F8F1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رونمایی از کتاب قباله کتاب</a:t>
          </a:r>
          <a:endParaRPr lang="en-US" dirty="0"/>
        </a:p>
      </dgm:t>
    </dgm:pt>
    <dgm:pt modelId="{644F697B-2ECF-420A-94F4-C32F263C24D5}" type="parTrans" cxnId="{FD1478A8-9FBA-4279-8484-025ADB62A7C9}">
      <dgm:prSet/>
      <dgm:spPr/>
      <dgm:t>
        <a:bodyPr/>
        <a:lstStyle/>
        <a:p>
          <a:endParaRPr lang="en-US"/>
        </a:p>
      </dgm:t>
    </dgm:pt>
    <dgm:pt modelId="{673BAB5F-8547-49C7-9FCC-DD8A6B3D88E4}" type="sibTrans" cxnId="{FD1478A8-9FBA-4279-8484-025ADB62A7C9}">
      <dgm:prSet/>
      <dgm:spPr/>
      <dgm:t>
        <a:bodyPr/>
        <a:lstStyle/>
        <a:p>
          <a:endParaRPr lang="en-US"/>
        </a:p>
      </dgm:t>
    </dgm:pt>
    <dgm:pt modelId="{78FA2076-574B-4D75-B982-0987A4F962F3}" type="pres">
      <dgm:prSet presAssocID="{7D8D224F-BCF1-4A9E-AE68-66E3AEC7CF1B}" presName="Name0" presStyleCnt="0">
        <dgm:presLayoutVars>
          <dgm:dir/>
          <dgm:resizeHandles val="exact"/>
        </dgm:presLayoutVars>
      </dgm:prSet>
      <dgm:spPr/>
    </dgm:pt>
    <dgm:pt modelId="{C4FDB50B-5D8F-42F2-8D44-7F3F4A347F68}" type="pres">
      <dgm:prSet presAssocID="{052E3AF5-87E6-449C-AF4A-C1258C781049}" presName="compNode" presStyleCnt="0"/>
      <dgm:spPr/>
    </dgm:pt>
    <dgm:pt modelId="{5EB40CAE-1F1D-4BDE-B0BE-E16CA343EDE8}" type="pres">
      <dgm:prSet presAssocID="{052E3AF5-87E6-449C-AF4A-C1258C781049}" presName="pict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</dgm:pt>
    <dgm:pt modelId="{CED40288-191A-4437-A731-474CD695CF84}" type="pres">
      <dgm:prSet presAssocID="{052E3AF5-87E6-449C-AF4A-C1258C781049}" presName="textRect" presStyleLbl="revTx" presStyleIdx="0" presStyleCnt="8" custScaleY="44144" custLinFactNeighborX="1024" custLinFactNeighborY="-29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F7407E-B3B5-4AF3-9550-D243649E55DB}" type="pres">
      <dgm:prSet presAssocID="{AC9D6C1C-7466-4105-A3F9-49278E9C11D5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E343AA51-A7AD-41A4-80FD-BA38570BF326}" type="pres">
      <dgm:prSet presAssocID="{4DDEA265-5942-48DA-8852-3BB127574C7B}" presName="compNode" presStyleCnt="0"/>
      <dgm:spPr/>
    </dgm:pt>
    <dgm:pt modelId="{F3D2903D-CF5E-4DD4-842C-9030EF013AF0}" type="pres">
      <dgm:prSet presAssocID="{4DDEA265-5942-48DA-8852-3BB127574C7B}" presName="pictRect" presStyleLbl="node1" presStyleIdx="1" presStyleCnt="8" custLinFactX="100000" custLinFactNeighborX="119501" custLinFactNeighborY="495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546" t="217" r="-11591" b="-11563"/>
          </a:stretch>
        </a:blipFill>
      </dgm:spPr>
    </dgm:pt>
    <dgm:pt modelId="{A806A908-9737-4CDA-B241-AD6B1725BD22}" type="pres">
      <dgm:prSet presAssocID="{4DDEA265-5942-48DA-8852-3BB127574C7B}" presName="textRect" presStyleLbl="revTx" presStyleIdx="1" presStyleCnt="8" custScaleY="42940" custLinFactNeighborX="1024" custLinFactNeighborY="-29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80733-C041-435D-AE7B-C62D4308BB02}" type="pres">
      <dgm:prSet presAssocID="{5937C6CB-16E7-46A5-ADFB-7A7E0E22D068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54C9699A-09D4-4855-B0A2-EC983D22E43C}" type="pres">
      <dgm:prSet presAssocID="{ABC09C48-B6F3-4C17-A14E-01608A93412F}" presName="compNode" presStyleCnt="0"/>
      <dgm:spPr/>
    </dgm:pt>
    <dgm:pt modelId="{E5304C70-72F4-486F-8A6A-2FF94004444B}" type="pres">
      <dgm:prSet presAssocID="{ABC09C48-B6F3-4C17-A14E-01608A93412F}" presName="pictRect" presStyleLbl="node1" presStyleIdx="2" presStyleCnt="8" custLinFactX="-8957" custLinFactNeighborX="-100000" custLinFactNeighborY="299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  <dgm:pt modelId="{99487388-ED97-4383-8157-A53314096B2C}" type="pres">
      <dgm:prSet presAssocID="{ABC09C48-B6F3-4C17-A14E-01608A93412F}" presName="textRect" presStyleLbl="revTx" presStyleIdx="2" presStyleCnt="8" custScaleY="42940" custLinFactNeighborX="1024" custLinFactNeighborY="-29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6A963-08A7-46E8-AD17-1ED0715235B2}" type="pres">
      <dgm:prSet presAssocID="{0204BE6F-04BF-4B46-838B-078C3EC69F3B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A0A4B3D2-02A8-4012-A7E0-27BD600C892B}" type="pres">
      <dgm:prSet presAssocID="{A02D938B-48CC-49C8-A875-2BAA55A665C1}" presName="compNode" presStyleCnt="0"/>
      <dgm:spPr/>
    </dgm:pt>
    <dgm:pt modelId="{4DC4E1FC-7B43-4C7F-A0D3-58AEC0EA6D75}" type="pres">
      <dgm:prSet presAssocID="{A02D938B-48CC-49C8-A875-2BAA55A665C1}" presName="pictRect" presStyleLbl="node1" presStyleIdx="3" presStyleCnt="8" custLinFactX="-100000" custLinFactY="30994" custLinFactNeighborX="-119816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CEA52EB-0B8A-4B85-8D45-A8D873D3612E}" type="pres">
      <dgm:prSet presAssocID="{A02D938B-48CC-49C8-A875-2BAA55A665C1}" presName="textRect" presStyleLbl="revTx" presStyleIdx="3" presStyleCnt="8" custScaleY="42940" custLinFactNeighborX="1024" custLinFactNeighborY="-29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053F71-1CAF-4BDC-BCFA-DED2BAC25E27}" type="pres">
      <dgm:prSet presAssocID="{B8439381-9010-4363-B140-237783818973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BA8BCF37-0F77-4C2D-AC54-86A86E7D710D}" type="pres">
      <dgm:prSet presAssocID="{39375968-526B-4213-9F68-71E65220B42A}" presName="compNode" presStyleCnt="0"/>
      <dgm:spPr/>
    </dgm:pt>
    <dgm:pt modelId="{C271E7A7-356A-485E-89D8-40752FC32C76}" type="pres">
      <dgm:prSet presAssocID="{39375968-526B-4213-9F68-71E65220B42A}" presName="pictRect" presStyleLbl="node1" presStyleIdx="4" presStyleCnt="8" custLinFactNeighborY="-2216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36F7107-FC16-44DF-889D-3A1220D177EA}" type="pres">
      <dgm:prSet presAssocID="{39375968-526B-4213-9F68-71E65220B42A}" presName="textRect" presStyleLbl="revTx" presStyleIdx="4" presStyleCnt="8" custScaleY="54327" custLinFactNeighborX="861" custLinFactNeighborY="-68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39D75-CF84-4BAC-8145-7B2D4778B80F}" type="pres">
      <dgm:prSet presAssocID="{080BF114-6443-40A9-B903-B76F88AB2040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CB04EDB2-AF64-4CB4-A375-05BF7350CD79}" type="pres">
      <dgm:prSet presAssocID="{123D7D97-8ABB-445C-9FE4-938445F2A77F}" presName="compNode" presStyleCnt="0"/>
      <dgm:spPr/>
    </dgm:pt>
    <dgm:pt modelId="{BB3E8036-A88B-4529-B849-08F1C6643701}" type="pres">
      <dgm:prSet presAssocID="{123D7D97-8ABB-445C-9FE4-938445F2A77F}" presName="pictRect" presStyleLbl="node1" presStyleIdx="5" presStyleCnt="8" custLinFactX="9548" custLinFactY="-49942" custLinFactNeighborX="100000" custLinFactNeighborY="-100000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9440" t="-36866" r="-75306" b="-63746"/>
          </a:stretch>
        </a:blipFill>
      </dgm:spPr>
    </dgm:pt>
    <dgm:pt modelId="{DCE0D65D-423D-4115-9A4F-054F913FACCF}" type="pres">
      <dgm:prSet presAssocID="{123D7D97-8ABB-445C-9FE4-938445F2A77F}" presName="textRect" presStyleLbl="revTx" presStyleIdx="5" presStyleCnt="8" custScaleY="54327" custLinFactNeighborX="585" custLinFactNeighborY="-68607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4D9E0CB-66B3-4500-9683-D93A721E75C4}" type="pres">
      <dgm:prSet presAssocID="{3AAB289D-6AEB-43C6-9ECD-5D7241F0844A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156D753E-9C99-46E3-A128-013899BD96FD}" type="pres">
      <dgm:prSet presAssocID="{2D8B45DD-EF23-4369-86D0-D150FE8B4A49}" presName="compNode" presStyleCnt="0"/>
      <dgm:spPr/>
    </dgm:pt>
    <dgm:pt modelId="{F9F479CE-F991-464F-8B16-4DD6AD8E672A}" type="pres">
      <dgm:prSet presAssocID="{2D8B45DD-EF23-4369-86D0-D150FE8B4A49}" presName="pictRect" presStyleLbl="node1" presStyleIdx="6" presStyleCnt="8" custLinFactNeighborY="-2216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38612591-28E9-4272-B980-3CBFE56F1B07}" type="pres">
      <dgm:prSet presAssocID="{2D8B45DD-EF23-4369-86D0-D150FE8B4A49}" presName="textRect" presStyleLbl="revTx" presStyleIdx="6" presStyleCnt="8" custScaleY="54327" custLinFactNeighborX="1904" custLinFactNeighborY="-68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F3AA7-FAED-446B-8B2B-3763752FEE1F}" type="pres">
      <dgm:prSet presAssocID="{41C5C257-2D9F-4C60-B42C-CC0083B2E9EE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7A469EF9-C5B5-4EF2-8220-F440B12DC2FF}" type="pres">
      <dgm:prSet presAssocID="{6626630E-4BE1-47A4-A2C7-D7836C72F8F1}" presName="compNode" presStyleCnt="0"/>
      <dgm:spPr/>
    </dgm:pt>
    <dgm:pt modelId="{E8DF91AB-6F71-48E5-BAA1-0CC956975791}" type="pres">
      <dgm:prSet presAssocID="{6626630E-4BE1-47A4-A2C7-D7836C72F8F1}" presName="pictRect" presStyleLbl="node1" presStyleIdx="7" presStyleCnt="8" custLinFactNeighborY="-22165"/>
      <dgm:spPr>
        <a:blipFill dpi="0" rotWithShape="1">
          <a:blip xmlns:r="http://schemas.openxmlformats.org/officeDocument/2006/relationships" r:embed="rId8"/>
          <a:srcRect/>
          <a:stretch>
            <a:fillRect l="-21204" b="-21204"/>
          </a:stretch>
        </a:blipFill>
      </dgm:spPr>
      <dgm:t>
        <a:bodyPr/>
        <a:lstStyle/>
        <a:p>
          <a:endParaRPr lang="en-US"/>
        </a:p>
      </dgm:t>
    </dgm:pt>
    <dgm:pt modelId="{EF86AA36-3834-4871-8F3E-7A1A0B79E901}" type="pres">
      <dgm:prSet presAssocID="{6626630E-4BE1-47A4-A2C7-D7836C72F8F1}" presName="textRect" presStyleLbl="revTx" presStyleIdx="7" presStyleCnt="8" custScaleY="54327" custLinFactNeighborX="861" custLinFactNeighborY="-68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321A61-ECF2-414B-A315-490BDF3A6DD3}" type="presOf" srcId="{123D7D97-8ABB-445C-9FE4-938445F2A77F}" destId="{DCE0D65D-423D-4115-9A4F-054F913FACCF}" srcOrd="0" destOrd="0" presId="urn:microsoft.com/office/officeart/2005/8/layout/pList1#3"/>
    <dgm:cxn modelId="{08F8EB52-1E92-4423-A482-58F117A091C9}" srcId="{7D8D224F-BCF1-4A9E-AE68-66E3AEC7CF1B}" destId="{123D7D97-8ABB-445C-9FE4-938445F2A77F}" srcOrd="5" destOrd="0" parTransId="{E8DD4326-BED1-4225-A27F-1691C7FB41DB}" sibTransId="{3AAB289D-6AEB-43C6-9ECD-5D7241F0844A}"/>
    <dgm:cxn modelId="{DCB68E9D-191F-4E92-AEDF-C7363D80298A}" srcId="{7D8D224F-BCF1-4A9E-AE68-66E3AEC7CF1B}" destId="{ABC09C48-B6F3-4C17-A14E-01608A93412F}" srcOrd="2" destOrd="0" parTransId="{EA6E95CD-7B06-46CC-BEFD-9195C0B29C58}" sibTransId="{0204BE6F-04BF-4B46-838B-078C3EC69F3B}"/>
    <dgm:cxn modelId="{FD1478A8-9FBA-4279-8484-025ADB62A7C9}" srcId="{7D8D224F-BCF1-4A9E-AE68-66E3AEC7CF1B}" destId="{6626630E-4BE1-47A4-A2C7-D7836C72F8F1}" srcOrd="7" destOrd="0" parTransId="{644F697B-2ECF-420A-94F4-C32F263C24D5}" sibTransId="{673BAB5F-8547-49C7-9FCC-DD8A6B3D88E4}"/>
    <dgm:cxn modelId="{F04AC3EE-DF48-450F-96AE-00A3BB81DFCD}" type="presOf" srcId="{052E3AF5-87E6-449C-AF4A-C1258C781049}" destId="{CED40288-191A-4437-A731-474CD695CF84}" srcOrd="0" destOrd="0" presId="urn:microsoft.com/office/officeart/2005/8/layout/pList1#3"/>
    <dgm:cxn modelId="{68EAC726-F5CD-4875-9456-AAA37FBB5DE3}" type="presOf" srcId="{3AAB289D-6AEB-43C6-9ECD-5D7241F0844A}" destId="{A4D9E0CB-66B3-4500-9683-D93A721E75C4}" srcOrd="0" destOrd="0" presId="urn:microsoft.com/office/officeart/2005/8/layout/pList1#3"/>
    <dgm:cxn modelId="{AE120374-1845-4715-B51B-FEB63DF6094F}" type="presOf" srcId="{7D8D224F-BCF1-4A9E-AE68-66E3AEC7CF1B}" destId="{78FA2076-574B-4D75-B982-0987A4F962F3}" srcOrd="0" destOrd="0" presId="urn:microsoft.com/office/officeart/2005/8/layout/pList1#3"/>
    <dgm:cxn modelId="{299A3E33-49D3-4552-8395-6DF9924B0E40}" srcId="{7D8D224F-BCF1-4A9E-AE68-66E3AEC7CF1B}" destId="{2D8B45DD-EF23-4369-86D0-D150FE8B4A49}" srcOrd="6" destOrd="0" parTransId="{17EEB9B2-3D4E-4363-9D98-1BBB50EE55F7}" sibTransId="{41C5C257-2D9F-4C60-B42C-CC0083B2E9EE}"/>
    <dgm:cxn modelId="{9124E897-0C8E-4667-A561-CE1681FD3EC3}" type="presOf" srcId="{6626630E-4BE1-47A4-A2C7-D7836C72F8F1}" destId="{EF86AA36-3834-4871-8F3E-7A1A0B79E901}" srcOrd="0" destOrd="0" presId="urn:microsoft.com/office/officeart/2005/8/layout/pList1#3"/>
    <dgm:cxn modelId="{8913CD2D-E29E-4F5E-8846-48D46275288C}" type="presOf" srcId="{AC9D6C1C-7466-4105-A3F9-49278E9C11D5}" destId="{1AF7407E-B3B5-4AF3-9550-D243649E55DB}" srcOrd="0" destOrd="0" presId="urn:microsoft.com/office/officeart/2005/8/layout/pList1#3"/>
    <dgm:cxn modelId="{7AB6DC59-7676-4FBA-BD9A-F5819F03639F}" type="presOf" srcId="{A02D938B-48CC-49C8-A875-2BAA55A665C1}" destId="{CCEA52EB-0B8A-4B85-8D45-A8D873D3612E}" srcOrd="0" destOrd="0" presId="urn:microsoft.com/office/officeart/2005/8/layout/pList1#3"/>
    <dgm:cxn modelId="{72DD2200-15AE-4FAC-BFA0-25737633D67D}" type="presOf" srcId="{2D8B45DD-EF23-4369-86D0-D150FE8B4A49}" destId="{38612591-28E9-4272-B980-3CBFE56F1B07}" srcOrd="0" destOrd="0" presId="urn:microsoft.com/office/officeart/2005/8/layout/pList1#3"/>
    <dgm:cxn modelId="{8C5F4625-9FE2-473C-B14D-28A3A5C8506D}" type="presOf" srcId="{4DDEA265-5942-48DA-8852-3BB127574C7B}" destId="{A806A908-9737-4CDA-B241-AD6B1725BD22}" srcOrd="0" destOrd="0" presId="urn:microsoft.com/office/officeart/2005/8/layout/pList1#3"/>
    <dgm:cxn modelId="{4EBAA24C-141C-4D9A-8D7B-39CA48349A44}" srcId="{7D8D224F-BCF1-4A9E-AE68-66E3AEC7CF1B}" destId="{A02D938B-48CC-49C8-A875-2BAA55A665C1}" srcOrd="3" destOrd="0" parTransId="{56572997-83F3-4068-83B6-3D9CF8E1C48A}" sibTransId="{B8439381-9010-4363-B140-237783818973}"/>
    <dgm:cxn modelId="{FC7194A2-79FB-476C-8CF8-583A5322A05A}" srcId="{7D8D224F-BCF1-4A9E-AE68-66E3AEC7CF1B}" destId="{39375968-526B-4213-9F68-71E65220B42A}" srcOrd="4" destOrd="0" parTransId="{A24068EC-A50D-4A9D-A8D6-5FE97162C934}" sibTransId="{080BF114-6443-40A9-B903-B76F88AB2040}"/>
    <dgm:cxn modelId="{38C8A308-978C-4711-87DA-70173B59E7AB}" srcId="{7D8D224F-BCF1-4A9E-AE68-66E3AEC7CF1B}" destId="{4DDEA265-5942-48DA-8852-3BB127574C7B}" srcOrd="1" destOrd="0" parTransId="{BA2515F3-5172-40DE-804D-AEEDA9C81C69}" sibTransId="{5937C6CB-16E7-46A5-ADFB-7A7E0E22D068}"/>
    <dgm:cxn modelId="{7A54C74A-2668-4018-BADA-BD8D5FD62386}" type="presOf" srcId="{39375968-526B-4213-9F68-71E65220B42A}" destId="{E36F7107-FC16-44DF-889D-3A1220D177EA}" srcOrd="0" destOrd="0" presId="urn:microsoft.com/office/officeart/2005/8/layout/pList1#3"/>
    <dgm:cxn modelId="{297D7D96-F21F-4F36-89AB-67F83A6876A2}" type="presOf" srcId="{B8439381-9010-4363-B140-237783818973}" destId="{32053F71-1CAF-4BDC-BCFA-DED2BAC25E27}" srcOrd="0" destOrd="0" presId="urn:microsoft.com/office/officeart/2005/8/layout/pList1#3"/>
    <dgm:cxn modelId="{C588CF26-7DAA-4CC7-B3FC-B7B3AB7F3B26}" type="presOf" srcId="{0204BE6F-04BF-4B46-838B-078C3EC69F3B}" destId="{4166A963-08A7-46E8-AD17-1ED0715235B2}" srcOrd="0" destOrd="0" presId="urn:microsoft.com/office/officeart/2005/8/layout/pList1#3"/>
    <dgm:cxn modelId="{5739C69C-E0FF-4025-839A-8A24FD4D57EA}" type="presOf" srcId="{5937C6CB-16E7-46A5-ADFB-7A7E0E22D068}" destId="{F0180733-C041-435D-AE7B-C62D4308BB02}" srcOrd="0" destOrd="0" presId="urn:microsoft.com/office/officeart/2005/8/layout/pList1#3"/>
    <dgm:cxn modelId="{BAB5A7DD-1E3F-4290-AB2E-315AB8F63804}" type="presOf" srcId="{080BF114-6443-40A9-B903-B76F88AB2040}" destId="{0CB39D75-CF84-4BAC-8145-7B2D4778B80F}" srcOrd="0" destOrd="0" presId="urn:microsoft.com/office/officeart/2005/8/layout/pList1#3"/>
    <dgm:cxn modelId="{F9EC3FE4-81AC-44CD-9880-0FBC11807EA5}" srcId="{7D8D224F-BCF1-4A9E-AE68-66E3AEC7CF1B}" destId="{052E3AF5-87E6-449C-AF4A-C1258C781049}" srcOrd="0" destOrd="0" parTransId="{A5D67109-EE0C-475F-B9C8-B1921E62297F}" sibTransId="{AC9D6C1C-7466-4105-A3F9-49278E9C11D5}"/>
    <dgm:cxn modelId="{85455AA4-BA36-4073-8572-27FDAA73C443}" type="presOf" srcId="{ABC09C48-B6F3-4C17-A14E-01608A93412F}" destId="{99487388-ED97-4383-8157-A53314096B2C}" srcOrd="0" destOrd="0" presId="urn:microsoft.com/office/officeart/2005/8/layout/pList1#3"/>
    <dgm:cxn modelId="{C5F67FC1-4109-43E7-9537-BA45CFBC9792}" type="presOf" srcId="{41C5C257-2D9F-4C60-B42C-CC0083B2E9EE}" destId="{4C0F3AA7-FAED-446B-8B2B-3763752FEE1F}" srcOrd="0" destOrd="0" presId="urn:microsoft.com/office/officeart/2005/8/layout/pList1#3"/>
    <dgm:cxn modelId="{395FB473-B497-4810-9B01-98ACD37623AE}" type="presParOf" srcId="{78FA2076-574B-4D75-B982-0987A4F962F3}" destId="{C4FDB50B-5D8F-42F2-8D44-7F3F4A347F68}" srcOrd="0" destOrd="0" presId="urn:microsoft.com/office/officeart/2005/8/layout/pList1#3"/>
    <dgm:cxn modelId="{6CA5A08D-96F8-4D86-81FD-A24CDC76CFC3}" type="presParOf" srcId="{C4FDB50B-5D8F-42F2-8D44-7F3F4A347F68}" destId="{5EB40CAE-1F1D-4BDE-B0BE-E16CA343EDE8}" srcOrd="0" destOrd="0" presId="urn:microsoft.com/office/officeart/2005/8/layout/pList1#3"/>
    <dgm:cxn modelId="{28FEFFF1-9685-41C6-B117-B0B509E8616A}" type="presParOf" srcId="{C4FDB50B-5D8F-42F2-8D44-7F3F4A347F68}" destId="{CED40288-191A-4437-A731-474CD695CF84}" srcOrd="1" destOrd="0" presId="urn:microsoft.com/office/officeart/2005/8/layout/pList1#3"/>
    <dgm:cxn modelId="{09F50E30-F60D-42A6-81B7-0A71C3A1DD93}" type="presParOf" srcId="{78FA2076-574B-4D75-B982-0987A4F962F3}" destId="{1AF7407E-B3B5-4AF3-9550-D243649E55DB}" srcOrd="1" destOrd="0" presId="urn:microsoft.com/office/officeart/2005/8/layout/pList1#3"/>
    <dgm:cxn modelId="{D1839311-AB44-4CBC-B7AB-2B99CDA10587}" type="presParOf" srcId="{78FA2076-574B-4D75-B982-0987A4F962F3}" destId="{E343AA51-A7AD-41A4-80FD-BA38570BF326}" srcOrd="2" destOrd="0" presId="urn:microsoft.com/office/officeart/2005/8/layout/pList1#3"/>
    <dgm:cxn modelId="{EAAFCD0F-0C45-4E96-BDD6-352C9A279309}" type="presParOf" srcId="{E343AA51-A7AD-41A4-80FD-BA38570BF326}" destId="{F3D2903D-CF5E-4DD4-842C-9030EF013AF0}" srcOrd="0" destOrd="0" presId="urn:microsoft.com/office/officeart/2005/8/layout/pList1#3"/>
    <dgm:cxn modelId="{43F93AA2-3339-44DE-AF77-6BE830A22BC8}" type="presParOf" srcId="{E343AA51-A7AD-41A4-80FD-BA38570BF326}" destId="{A806A908-9737-4CDA-B241-AD6B1725BD22}" srcOrd="1" destOrd="0" presId="urn:microsoft.com/office/officeart/2005/8/layout/pList1#3"/>
    <dgm:cxn modelId="{62887B1A-45AF-4DB5-8868-01563FC9F9B9}" type="presParOf" srcId="{78FA2076-574B-4D75-B982-0987A4F962F3}" destId="{F0180733-C041-435D-AE7B-C62D4308BB02}" srcOrd="3" destOrd="0" presId="urn:microsoft.com/office/officeart/2005/8/layout/pList1#3"/>
    <dgm:cxn modelId="{DEC4ABB7-D1C8-460C-ACDB-579268DF196C}" type="presParOf" srcId="{78FA2076-574B-4D75-B982-0987A4F962F3}" destId="{54C9699A-09D4-4855-B0A2-EC983D22E43C}" srcOrd="4" destOrd="0" presId="urn:microsoft.com/office/officeart/2005/8/layout/pList1#3"/>
    <dgm:cxn modelId="{B2FE8AF7-7AA4-470F-B5D8-19AA2C0103F8}" type="presParOf" srcId="{54C9699A-09D4-4855-B0A2-EC983D22E43C}" destId="{E5304C70-72F4-486F-8A6A-2FF94004444B}" srcOrd="0" destOrd="0" presId="urn:microsoft.com/office/officeart/2005/8/layout/pList1#3"/>
    <dgm:cxn modelId="{89344BBB-82E1-41EE-B356-2220DD8D6232}" type="presParOf" srcId="{54C9699A-09D4-4855-B0A2-EC983D22E43C}" destId="{99487388-ED97-4383-8157-A53314096B2C}" srcOrd="1" destOrd="0" presId="urn:microsoft.com/office/officeart/2005/8/layout/pList1#3"/>
    <dgm:cxn modelId="{8832E96D-7D74-4D84-AFAF-93EAE3AAAAD2}" type="presParOf" srcId="{78FA2076-574B-4D75-B982-0987A4F962F3}" destId="{4166A963-08A7-46E8-AD17-1ED0715235B2}" srcOrd="5" destOrd="0" presId="urn:microsoft.com/office/officeart/2005/8/layout/pList1#3"/>
    <dgm:cxn modelId="{DAE50685-FA32-4E6A-A187-21D4DC8BC294}" type="presParOf" srcId="{78FA2076-574B-4D75-B982-0987A4F962F3}" destId="{A0A4B3D2-02A8-4012-A7E0-27BD600C892B}" srcOrd="6" destOrd="0" presId="urn:microsoft.com/office/officeart/2005/8/layout/pList1#3"/>
    <dgm:cxn modelId="{C11D5CB5-2E59-4C8C-95C9-5DAA3259201B}" type="presParOf" srcId="{A0A4B3D2-02A8-4012-A7E0-27BD600C892B}" destId="{4DC4E1FC-7B43-4C7F-A0D3-58AEC0EA6D75}" srcOrd="0" destOrd="0" presId="urn:microsoft.com/office/officeart/2005/8/layout/pList1#3"/>
    <dgm:cxn modelId="{DC395917-EF81-4E57-B1FB-A2AF8E35E717}" type="presParOf" srcId="{A0A4B3D2-02A8-4012-A7E0-27BD600C892B}" destId="{CCEA52EB-0B8A-4B85-8D45-A8D873D3612E}" srcOrd="1" destOrd="0" presId="urn:microsoft.com/office/officeart/2005/8/layout/pList1#3"/>
    <dgm:cxn modelId="{275E86F0-4201-4BFB-9642-62D03F9BB4A0}" type="presParOf" srcId="{78FA2076-574B-4D75-B982-0987A4F962F3}" destId="{32053F71-1CAF-4BDC-BCFA-DED2BAC25E27}" srcOrd="7" destOrd="0" presId="urn:microsoft.com/office/officeart/2005/8/layout/pList1#3"/>
    <dgm:cxn modelId="{4075204B-2C7E-4DF2-BF7C-842C30C82A52}" type="presParOf" srcId="{78FA2076-574B-4D75-B982-0987A4F962F3}" destId="{BA8BCF37-0F77-4C2D-AC54-86A86E7D710D}" srcOrd="8" destOrd="0" presId="urn:microsoft.com/office/officeart/2005/8/layout/pList1#3"/>
    <dgm:cxn modelId="{2701FDC7-178C-4CEC-84C5-44CC85017769}" type="presParOf" srcId="{BA8BCF37-0F77-4C2D-AC54-86A86E7D710D}" destId="{C271E7A7-356A-485E-89D8-40752FC32C76}" srcOrd="0" destOrd="0" presId="urn:microsoft.com/office/officeart/2005/8/layout/pList1#3"/>
    <dgm:cxn modelId="{DF64C859-D9A7-482D-811A-414D2B565171}" type="presParOf" srcId="{BA8BCF37-0F77-4C2D-AC54-86A86E7D710D}" destId="{E36F7107-FC16-44DF-889D-3A1220D177EA}" srcOrd="1" destOrd="0" presId="urn:microsoft.com/office/officeart/2005/8/layout/pList1#3"/>
    <dgm:cxn modelId="{917CC362-85F7-434A-89FC-C5D7D1466765}" type="presParOf" srcId="{78FA2076-574B-4D75-B982-0987A4F962F3}" destId="{0CB39D75-CF84-4BAC-8145-7B2D4778B80F}" srcOrd="9" destOrd="0" presId="urn:microsoft.com/office/officeart/2005/8/layout/pList1#3"/>
    <dgm:cxn modelId="{26213EB5-D104-45A4-A22E-862DD68310F3}" type="presParOf" srcId="{78FA2076-574B-4D75-B982-0987A4F962F3}" destId="{CB04EDB2-AF64-4CB4-A375-05BF7350CD79}" srcOrd="10" destOrd="0" presId="urn:microsoft.com/office/officeart/2005/8/layout/pList1#3"/>
    <dgm:cxn modelId="{A8E295DA-BA28-4B8A-A025-12DD542B7842}" type="presParOf" srcId="{CB04EDB2-AF64-4CB4-A375-05BF7350CD79}" destId="{BB3E8036-A88B-4529-B849-08F1C6643701}" srcOrd="0" destOrd="0" presId="urn:microsoft.com/office/officeart/2005/8/layout/pList1#3"/>
    <dgm:cxn modelId="{69F757A2-03C6-4AD9-B963-E74CF19219E4}" type="presParOf" srcId="{CB04EDB2-AF64-4CB4-A375-05BF7350CD79}" destId="{DCE0D65D-423D-4115-9A4F-054F913FACCF}" srcOrd="1" destOrd="0" presId="urn:microsoft.com/office/officeart/2005/8/layout/pList1#3"/>
    <dgm:cxn modelId="{DABFEF3A-5EAC-4DC3-AA43-28CB0F0CAEC3}" type="presParOf" srcId="{78FA2076-574B-4D75-B982-0987A4F962F3}" destId="{A4D9E0CB-66B3-4500-9683-D93A721E75C4}" srcOrd="11" destOrd="0" presId="urn:microsoft.com/office/officeart/2005/8/layout/pList1#3"/>
    <dgm:cxn modelId="{32805C78-D304-4F0E-9E97-F40A435B34D0}" type="presParOf" srcId="{78FA2076-574B-4D75-B982-0987A4F962F3}" destId="{156D753E-9C99-46E3-A128-013899BD96FD}" srcOrd="12" destOrd="0" presId="urn:microsoft.com/office/officeart/2005/8/layout/pList1#3"/>
    <dgm:cxn modelId="{1998ECF0-A373-487F-95B4-E60360B5EA0C}" type="presParOf" srcId="{156D753E-9C99-46E3-A128-013899BD96FD}" destId="{F9F479CE-F991-464F-8B16-4DD6AD8E672A}" srcOrd="0" destOrd="0" presId="urn:microsoft.com/office/officeart/2005/8/layout/pList1#3"/>
    <dgm:cxn modelId="{089C8AF4-9449-45C8-A657-6E801625475A}" type="presParOf" srcId="{156D753E-9C99-46E3-A128-013899BD96FD}" destId="{38612591-28E9-4272-B980-3CBFE56F1B07}" srcOrd="1" destOrd="0" presId="urn:microsoft.com/office/officeart/2005/8/layout/pList1#3"/>
    <dgm:cxn modelId="{F6C4F1F1-C4FA-40DC-B9D7-CEC3D7265A6D}" type="presParOf" srcId="{78FA2076-574B-4D75-B982-0987A4F962F3}" destId="{4C0F3AA7-FAED-446B-8B2B-3763752FEE1F}" srcOrd="13" destOrd="0" presId="urn:microsoft.com/office/officeart/2005/8/layout/pList1#3"/>
    <dgm:cxn modelId="{165154CB-935C-48F4-8BD2-B17B54A1D66B}" type="presParOf" srcId="{78FA2076-574B-4D75-B982-0987A4F962F3}" destId="{7A469EF9-C5B5-4EF2-8220-F440B12DC2FF}" srcOrd="14" destOrd="0" presId="urn:microsoft.com/office/officeart/2005/8/layout/pList1#3"/>
    <dgm:cxn modelId="{03B2397D-43F2-409F-9FE8-9EF92FC5FA09}" type="presParOf" srcId="{7A469EF9-C5B5-4EF2-8220-F440B12DC2FF}" destId="{E8DF91AB-6F71-48E5-BAA1-0CC956975791}" srcOrd="0" destOrd="0" presId="urn:microsoft.com/office/officeart/2005/8/layout/pList1#3"/>
    <dgm:cxn modelId="{A0BB8654-4873-4266-9DB8-AB0D844E9B43}" type="presParOf" srcId="{7A469EF9-C5B5-4EF2-8220-F440B12DC2FF}" destId="{EF86AA36-3834-4871-8F3E-7A1A0B79E901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1893DC-3E46-4390-AFC3-9913FD9CA02F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</dgm:pt>
    <dgm:pt modelId="{B8751959-4ECE-4F07-ACB7-9BA007345572}" type="pres">
      <dgm:prSet presAssocID="{311893DC-3E46-4390-AFC3-9913FD9CA02F}" presName="Name0" presStyleCnt="0">
        <dgm:presLayoutVars>
          <dgm:dir/>
          <dgm:resizeHandles val="exact"/>
        </dgm:presLayoutVars>
      </dgm:prSet>
      <dgm:spPr/>
    </dgm:pt>
  </dgm:ptLst>
  <dgm:cxnLst>
    <dgm:cxn modelId="{CC84EE79-2CDE-4AB2-B89F-2A35ACE3CC4C}" type="presOf" srcId="{311893DC-3E46-4390-AFC3-9913FD9CA02F}" destId="{B8751959-4ECE-4F07-ACB7-9BA007345572}" srcOrd="0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20E2C7-E07B-415C-B9AF-8F3EAECC5439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</dgm:pt>
    <dgm:pt modelId="{CB421286-7223-41F7-938D-EEB28BDDEFCC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بازدید ازنمایشگاه</a:t>
          </a:r>
          <a:endParaRPr lang="en-US" sz="2400" dirty="0">
            <a:cs typeface="2  Lotus" panose="020B0604020202020204" charset="-78"/>
          </a:endParaRPr>
        </a:p>
      </dgm:t>
    </dgm:pt>
    <dgm:pt modelId="{5A6DE974-4891-4150-877D-D7A8B9D4D968}" type="parTrans" cxnId="{3F6CC08A-5A09-48F0-9E0E-E90E9F536CAE}">
      <dgm:prSet/>
      <dgm:spPr/>
      <dgm:t>
        <a:bodyPr/>
        <a:lstStyle/>
        <a:p>
          <a:endParaRPr lang="en-US"/>
        </a:p>
      </dgm:t>
    </dgm:pt>
    <dgm:pt modelId="{2D95FFF8-105B-44C3-B1E1-5705B467F882}" type="sibTrans" cxnId="{3F6CC08A-5A09-48F0-9E0E-E90E9F536CAE}">
      <dgm:prSet/>
      <dgm:spPr/>
      <dgm:t>
        <a:bodyPr/>
        <a:lstStyle/>
        <a:p>
          <a:endParaRPr lang="en-US"/>
        </a:p>
      </dgm:t>
    </dgm:pt>
    <dgm:pt modelId="{0668D228-0CBF-4C7C-B53C-6924257D80C9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بازدید ازنمایشگاه</a:t>
          </a:r>
          <a:endParaRPr lang="en-US" sz="2400" dirty="0">
            <a:cs typeface="2  Lotus" panose="020B0604020202020204" charset="-78"/>
          </a:endParaRPr>
        </a:p>
      </dgm:t>
    </dgm:pt>
    <dgm:pt modelId="{EFF66CF1-45B2-4749-9AB1-E758A81A59EE}" type="parTrans" cxnId="{B564B2B0-0766-45EF-908C-4F683C119240}">
      <dgm:prSet/>
      <dgm:spPr/>
      <dgm:t>
        <a:bodyPr/>
        <a:lstStyle/>
        <a:p>
          <a:endParaRPr lang="en-US"/>
        </a:p>
      </dgm:t>
    </dgm:pt>
    <dgm:pt modelId="{CF8C5451-E6C7-49AC-8AAF-F4EBA7BB5A06}" type="sibTrans" cxnId="{B564B2B0-0766-45EF-908C-4F683C119240}">
      <dgm:prSet/>
      <dgm:spPr/>
      <dgm:t>
        <a:bodyPr/>
        <a:lstStyle/>
        <a:p>
          <a:endParaRPr lang="en-US"/>
        </a:p>
      </dgm:t>
    </dgm:pt>
    <dgm:pt modelId="{9551084D-ACF8-4647-8018-F190C98CD517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بازدید ازنمایشگاه</a:t>
          </a:r>
          <a:endParaRPr lang="en-US" sz="2400" dirty="0">
            <a:cs typeface="2  Lotus" panose="020B0604020202020204" charset="-78"/>
          </a:endParaRPr>
        </a:p>
      </dgm:t>
    </dgm:pt>
    <dgm:pt modelId="{7A28295E-B15C-460C-9AF7-A6232874C939}" type="parTrans" cxnId="{807ABC9A-6923-467A-97C6-256D1E7C1E96}">
      <dgm:prSet/>
      <dgm:spPr/>
      <dgm:t>
        <a:bodyPr/>
        <a:lstStyle/>
        <a:p>
          <a:endParaRPr lang="en-US"/>
        </a:p>
      </dgm:t>
    </dgm:pt>
    <dgm:pt modelId="{9AB9BB8A-3F34-47B3-AF46-E0E825131F3B}" type="sibTrans" cxnId="{807ABC9A-6923-467A-97C6-256D1E7C1E96}">
      <dgm:prSet/>
      <dgm:spPr/>
      <dgm:t>
        <a:bodyPr/>
        <a:lstStyle/>
        <a:p>
          <a:endParaRPr lang="en-US"/>
        </a:p>
      </dgm:t>
    </dgm:pt>
    <dgm:pt modelId="{1D399071-E0D8-4961-A20A-B9900D598A58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بازدید ازنمایشگاه</a:t>
          </a:r>
          <a:endParaRPr lang="en-US" sz="2400" dirty="0">
            <a:cs typeface="2  Lotus" panose="020B0604020202020204" charset="-78"/>
          </a:endParaRPr>
        </a:p>
      </dgm:t>
    </dgm:pt>
    <dgm:pt modelId="{8BBD8764-91FE-4565-BDFB-ADB2BD913627}" type="parTrans" cxnId="{4CC04654-DC96-4758-AD73-4698903789AB}">
      <dgm:prSet/>
      <dgm:spPr/>
      <dgm:t>
        <a:bodyPr/>
        <a:lstStyle/>
        <a:p>
          <a:endParaRPr lang="en-US"/>
        </a:p>
      </dgm:t>
    </dgm:pt>
    <dgm:pt modelId="{209130F3-B983-4D77-8683-42F44B461483}" type="sibTrans" cxnId="{4CC04654-DC96-4758-AD73-4698903789AB}">
      <dgm:prSet/>
      <dgm:spPr/>
      <dgm:t>
        <a:bodyPr/>
        <a:lstStyle/>
        <a:p>
          <a:endParaRPr lang="en-US"/>
        </a:p>
      </dgm:t>
    </dgm:pt>
    <dgm:pt modelId="{4A793E03-73F9-4117-821E-E0CD87CFA430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جلسه تاریخ شفاهی</a:t>
          </a:r>
          <a:endParaRPr lang="en-US" sz="2400" dirty="0">
            <a:cs typeface="2  Lotus" panose="020B0604020202020204" charset="-78"/>
          </a:endParaRPr>
        </a:p>
      </dgm:t>
    </dgm:pt>
    <dgm:pt modelId="{0376C070-F9E1-4767-B73D-4ABBED8BD631}" type="parTrans" cxnId="{B2346DED-D055-40EA-8481-1138378BB43C}">
      <dgm:prSet/>
      <dgm:spPr/>
      <dgm:t>
        <a:bodyPr/>
        <a:lstStyle/>
        <a:p>
          <a:endParaRPr lang="en-US"/>
        </a:p>
      </dgm:t>
    </dgm:pt>
    <dgm:pt modelId="{79AB06EC-E0D5-4723-9B0D-6C26CF1F7EE5}" type="sibTrans" cxnId="{B2346DED-D055-40EA-8481-1138378BB43C}">
      <dgm:prSet/>
      <dgm:spPr/>
      <dgm:t>
        <a:bodyPr/>
        <a:lstStyle/>
        <a:p>
          <a:endParaRPr lang="en-US"/>
        </a:p>
      </dgm:t>
    </dgm:pt>
    <dgm:pt modelId="{76C3E735-15BF-489F-87CB-DA5F1F3A5D02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جلسه تاریخ شفاهی</a:t>
          </a:r>
          <a:endParaRPr lang="en-US" sz="2400" dirty="0">
            <a:cs typeface="2  Lotus" panose="020B0604020202020204" charset="-78"/>
          </a:endParaRPr>
        </a:p>
      </dgm:t>
    </dgm:pt>
    <dgm:pt modelId="{E3F1145D-561B-40FC-8DE8-2D37BA3ACE06}" type="parTrans" cxnId="{46465100-42D9-4816-A274-235D7DC9D32A}">
      <dgm:prSet/>
      <dgm:spPr/>
      <dgm:t>
        <a:bodyPr/>
        <a:lstStyle/>
        <a:p>
          <a:endParaRPr lang="en-US"/>
        </a:p>
      </dgm:t>
    </dgm:pt>
    <dgm:pt modelId="{5A20C1CD-93E6-4C0D-A5F5-947A61920803}" type="sibTrans" cxnId="{46465100-42D9-4816-A274-235D7DC9D32A}">
      <dgm:prSet/>
      <dgm:spPr/>
      <dgm:t>
        <a:bodyPr/>
        <a:lstStyle/>
        <a:p>
          <a:endParaRPr lang="en-US"/>
        </a:p>
      </dgm:t>
    </dgm:pt>
    <dgm:pt modelId="{BCCC2317-A54C-4525-8200-1FA0F3795B6F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جلسه تاریخ شفاهی</a:t>
          </a:r>
          <a:endParaRPr lang="en-US" sz="2400" dirty="0">
            <a:cs typeface="2  Lotus" panose="020B0604020202020204" charset="-78"/>
          </a:endParaRPr>
        </a:p>
      </dgm:t>
    </dgm:pt>
    <dgm:pt modelId="{C6440934-13F9-4273-A240-A1F00C378020}" type="parTrans" cxnId="{AA9F1B9D-AFC8-4A49-9387-2E7486AF39DB}">
      <dgm:prSet/>
      <dgm:spPr/>
      <dgm:t>
        <a:bodyPr/>
        <a:lstStyle/>
        <a:p>
          <a:endParaRPr lang="en-US"/>
        </a:p>
      </dgm:t>
    </dgm:pt>
    <dgm:pt modelId="{2138AE89-D55C-4D68-BA88-7447DC278478}" type="sibTrans" cxnId="{AA9F1B9D-AFC8-4A49-9387-2E7486AF39DB}">
      <dgm:prSet/>
      <dgm:spPr/>
      <dgm:t>
        <a:bodyPr/>
        <a:lstStyle/>
        <a:p>
          <a:endParaRPr lang="en-US"/>
        </a:p>
      </dgm:t>
    </dgm:pt>
    <dgm:pt modelId="{AF94A761-4D58-43D8-A05C-EAC14916A97A}">
      <dgm:prSet phldrT="[Text]" custT="1"/>
      <dgm:spPr/>
      <dgm:t>
        <a:bodyPr/>
        <a:lstStyle/>
        <a:p>
          <a:r>
            <a:rPr lang="fa-IR" sz="2400" dirty="0" smtClean="0">
              <a:cs typeface="2  Lotus" panose="020B0604020202020204" charset="-78"/>
            </a:rPr>
            <a:t>جلسه مدیران مکتا</a:t>
          </a:r>
          <a:endParaRPr lang="en-US" sz="2400" dirty="0">
            <a:cs typeface="2  Lotus" panose="020B0604020202020204" charset="-78"/>
          </a:endParaRPr>
        </a:p>
      </dgm:t>
    </dgm:pt>
    <dgm:pt modelId="{4133013A-5E7C-48D8-9DA3-3C14C38C8943}" type="parTrans" cxnId="{43121F15-C7D6-46D6-BFC2-456B748F6469}">
      <dgm:prSet/>
      <dgm:spPr/>
      <dgm:t>
        <a:bodyPr/>
        <a:lstStyle/>
        <a:p>
          <a:endParaRPr lang="en-US"/>
        </a:p>
      </dgm:t>
    </dgm:pt>
    <dgm:pt modelId="{50B8C370-0E01-4E3E-8237-288B2CD14A98}" type="sibTrans" cxnId="{43121F15-C7D6-46D6-BFC2-456B748F6469}">
      <dgm:prSet/>
      <dgm:spPr/>
      <dgm:t>
        <a:bodyPr/>
        <a:lstStyle/>
        <a:p>
          <a:endParaRPr lang="en-US"/>
        </a:p>
      </dgm:t>
    </dgm:pt>
    <dgm:pt modelId="{2A1DDE21-58BB-4EFA-9FF8-6B7A9320C737}" type="pres">
      <dgm:prSet presAssocID="{1C20E2C7-E07B-415C-B9AF-8F3EAECC5439}" presName="Name0" presStyleCnt="0">
        <dgm:presLayoutVars>
          <dgm:dir/>
          <dgm:resizeHandles val="exact"/>
        </dgm:presLayoutVars>
      </dgm:prSet>
      <dgm:spPr/>
    </dgm:pt>
    <dgm:pt modelId="{0C1113B6-D040-49E4-BA1E-39F50CA2AB81}" type="pres">
      <dgm:prSet presAssocID="{CB421286-7223-41F7-938D-EEB28BDDEFCC}" presName="compNode" presStyleCnt="0"/>
      <dgm:spPr/>
    </dgm:pt>
    <dgm:pt modelId="{4097AF00-0285-4FD8-A759-0B8B8231AB92}" type="pres">
      <dgm:prSet presAssocID="{CB421286-7223-41F7-938D-EEB28BDDEFCC}" presName="pictRect" presStyleLbl="node1" presStyleIdx="0" presStyleCnt="8" custLinFactNeighborX="9450" custLinFactNeighborY="10320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898" r="-10996" b="-16306"/>
          </a:stretch>
        </a:blipFill>
      </dgm:spPr>
    </dgm:pt>
    <dgm:pt modelId="{52AB5B3A-A6EE-4930-B2AD-0EB2E845A2F2}" type="pres">
      <dgm:prSet presAssocID="{CB421286-7223-41F7-938D-EEB28BDDEFCC}" presName="textRect" presStyleLbl="revTx" presStyleIdx="0" presStyleCnt="8" custScaleY="40990" custLinFactNeighborX="12393" custLinFactNeighborY="-21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CF6FA-5AA6-4E5F-A206-9A1AD1F582B9}" type="pres">
      <dgm:prSet presAssocID="{2D95FFF8-105B-44C3-B1E1-5705B467F882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C13C4FD8-5567-45E2-8888-CF7EA5584E9D}" type="pres">
      <dgm:prSet presAssocID="{0668D228-0CBF-4C7C-B53C-6924257D80C9}" presName="compNode" presStyleCnt="0"/>
      <dgm:spPr/>
    </dgm:pt>
    <dgm:pt modelId="{EAFDC1D0-536C-4F48-BCCC-3B493B83A89C}" type="pres">
      <dgm:prSet presAssocID="{0668D228-0CBF-4C7C-B53C-6924257D80C9}" presName="pictRect" presStyleLbl="node1" presStyleIdx="1" presStyleCnt="8" custLinFactNeighborX="9450" custLinFactNeighborY="10320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8806" r="-11001" b="-30990"/>
          </a:stretch>
        </a:blipFill>
      </dgm:spPr>
    </dgm:pt>
    <dgm:pt modelId="{191A3836-5A26-480F-916A-003B278521B4}" type="pres">
      <dgm:prSet presAssocID="{0668D228-0CBF-4C7C-B53C-6924257D80C9}" presName="textRect" presStyleLbl="revTx" presStyleIdx="1" presStyleCnt="8" custScaleY="40990" custLinFactNeighborX="12393" custLinFactNeighborY="-21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90F40-A9DC-4538-A074-5BCB6D895E6F}" type="pres">
      <dgm:prSet presAssocID="{CF8C5451-E6C7-49AC-8AAF-F4EBA7BB5A06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649D7BB9-393D-4C79-9E36-DC12C9999BB3}" type="pres">
      <dgm:prSet presAssocID="{9551084D-ACF8-4647-8018-F190C98CD517}" presName="compNode" presStyleCnt="0"/>
      <dgm:spPr/>
    </dgm:pt>
    <dgm:pt modelId="{E2B39CD4-38B1-4BDE-8819-E68A4D3A0CAE}" type="pres">
      <dgm:prSet presAssocID="{9551084D-ACF8-4647-8018-F190C98CD517}" presName="pictRect" presStyleLbl="node1" presStyleIdx="2" presStyleCnt="8" custLinFactNeighborX="9450" custLinFactNeighborY="9584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6097" t="-22281" r="-23169" b="-24658"/>
          </a:stretch>
        </a:blipFill>
      </dgm:spPr>
    </dgm:pt>
    <dgm:pt modelId="{0B9C8A2A-F805-4EB3-9163-5142ADC7E341}" type="pres">
      <dgm:prSet presAssocID="{9551084D-ACF8-4647-8018-F190C98CD517}" presName="textRect" presStyleLbl="revTx" presStyleIdx="2" presStyleCnt="8" custScaleY="40990" custLinFactNeighborX="12393" custLinFactNeighborY="-21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78665-FF16-465C-9865-B63E3763CA40}" type="pres">
      <dgm:prSet presAssocID="{9AB9BB8A-3F34-47B3-AF46-E0E825131F3B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1FB85EE7-B700-425B-9781-0446C33C3E0C}" type="pres">
      <dgm:prSet presAssocID="{1D399071-E0D8-4961-A20A-B9900D598A58}" presName="compNode" presStyleCnt="0"/>
      <dgm:spPr/>
    </dgm:pt>
    <dgm:pt modelId="{423C2EEB-6998-4F93-9B76-8D338687DB8E}" type="pres">
      <dgm:prSet presAssocID="{1D399071-E0D8-4961-A20A-B9900D598A58}" presName="pictRect" presStyleLbl="node1" presStyleIdx="3" presStyleCnt="8" custScaleX="104924" custScaleY="104924" custLinFactNeighborX="9450" custLinFactNeighborY="10320"/>
      <dgm:spPr>
        <a:blipFill dpi="0" rotWithShape="1"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464" t="-1" r="-62838" b="-54344"/>
          </a:stretch>
        </a:blipFill>
      </dgm:spPr>
    </dgm:pt>
    <dgm:pt modelId="{8D48BEC8-AE8D-4F88-8A6E-3699499CEA33}" type="pres">
      <dgm:prSet presAssocID="{1D399071-E0D8-4961-A20A-B9900D598A58}" presName="textRect" presStyleLbl="revTx" presStyleIdx="3" presStyleCnt="8" custScaleY="40990" custLinFactNeighborX="12129" custLinFactNeighborY="-21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59A51-BF52-4DE5-9216-4EF2410DBE20}" type="pres">
      <dgm:prSet presAssocID="{209130F3-B983-4D77-8683-42F44B461483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F364D1EC-0FA9-4A76-B426-68C7697785D1}" type="pres">
      <dgm:prSet presAssocID="{4A793E03-73F9-4117-821E-E0CD87CFA430}" presName="compNode" presStyleCnt="0"/>
      <dgm:spPr/>
    </dgm:pt>
    <dgm:pt modelId="{A1DDA19F-A0E5-46CD-A2AA-05B1EFCF381D}" type="pres">
      <dgm:prSet presAssocID="{4A793E03-73F9-4117-821E-E0CD87CFA430}" presName="pictRect" presStyleLbl="node1" presStyleIdx="4" presStyleCnt="8" custLinFactNeighborX="12526" custLinFactNeighborY="-1323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3DA449E-94B2-4D43-AA5A-DB3C15E2476F}" type="pres">
      <dgm:prSet presAssocID="{4A793E03-73F9-4117-821E-E0CD87CFA430}" presName="textRect" presStyleLbl="revTx" presStyleIdx="4" presStyleCnt="8" custScaleY="25503" custLinFactNeighborX="13948" custLinFactNeighborY="-7892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9E4480C-E5EE-41EE-BDF4-4A099B026FCE}" type="pres">
      <dgm:prSet presAssocID="{79AB06EC-E0D5-4723-9B0D-6C26CF1F7EE5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079A3745-1DDE-4ABE-8496-AECCAA7872BE}" type="pres">
      <dgm:prSet presAssocID="{76C3E735-15BF-489F-87CB-DA5F1F3A5D02}" presName="compNode" presStyleCnt="0"/>
      <dgm:spPr/>
    </dgm:pt>
    <dgm:pt modelId="{D9F85255-987E-4913-BD77-ACA942517E2B}" type="pres">
      <dgm:prSet presAssocID="{76C3E735-15BF-489F-87CB-DA5F1F3A5D02}" presName="pictRect" presStyleLbl="node1" presStyleIdx="5" presStyleCnt="8" custLinFactNeighborX="12526" custLinFactNeighborY="-13230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2CA21DB-BBB1-470F-9022-09371C7BB495}" type="pres">
      <dgm:prSet presAssocID="{76C3E735-15BF-489F-87CB-DA5F1F3A5D02}" presName="textRect" presStyleLbl="revTx" presStyleIdx="5" presStyleCnt="8" custScaleY="40990" custLinFactNeighborX="14297" custLinFactNeighborY="-6662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8BFAC34-D82D-468A-8B91-C74AB1F9A8CF}" type="pres">
      <dgm:prSet presAssocID="{5A20C1CD-93E6-4C0D-A5F5-947A61920803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66080E37-4237-4510-9676-45925BFFACA0}" type="pres">
      <dgm:prSet presAssocID="{BCCC2317-A54C-4525-8200-1FA0F3795B6F}" presName="compNode" presStyleCnt="0"/>
      <dgm:spPr/>
    </dgm:pt>
    <dgm:pt modelId="{A9F00C39-6956-417F-8799-92D8A2CD8695}" type="pres">
      <dgm:prSet presAssocID="{BCCC2317-A54C-4525-8200-1FA0F3795B6F}" presName="pictRect" presStyleLbl="node1" presStyleIdx="6" presStyleCnt="8" custLinFactNeighborX="12526" custLinFactNeighborY="-13230"/>
      <dgm:spPr>
        <a:blipFill dpi="0"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3665" t="-79488" r="-82880" b="-73434"/>
          </a:stretch>
        </a:blipFill>
      </dgm:spPr>
      <dgm:t>
        <a:bodyPr/>
        <a:lstStyle/>
        <a:p>
          <a:endParaRPr lang="en-US"/>
        </a:p>
      </dgm:t>
    </dgm:pt>
    <dgm:pt modelId="{7F72EA67-2B2F-4139-8FED-890DCD8E56C2}" type="pres">
      <dgm:prSet presAssocID="{BCCC2317-A54C-4525-8200-1FA0F3795B6F}" presName="textRect" presStyleLbl="revTx" presStyleIdx="6" presStyleCnt="8" custScaleY="40990" custLinFactNeighborX="15469" custLinFactNeighborY="-6525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1D5EE88-709B-40B0-B809-7EB79FCFAAC0}" type="pres">
      <dgm:prSet presAssocID="{2138AE89-D55C-4D68-BA88-7447DC278478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61AD5BD9-E18D-4B2F-BCFF-78E70B4CD1FA}" type="pres">
      <dgm:prSet presAssocID="{AF94A761-4D58-43D8-A05C-EAC14916A97A}" presName="compNode" presStyleCnt="0"/>
      <dgm:spPr/>
    </dgm:pt>
    <dgm:pt modelId="{8A55E531-E31B-49AF-BEC6-E479FD136CE0}" type="pres">
      <dgm:prSet presAssocID="{AF94A761-4D58-43D8-A05C-EAC14916A97A}" presName="pictRect" presStyleLbl="node1" presStyleIdx="7" presStyleCnt="8" custLinFactNeighborX="12129" custLinFactNeighborY="-13230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F729FB4-B3C3-4223-AC0E-713FCE4F5E51}" type="pres">
      <dgm:prSet presAssocID="{AF94A761-4D58-43D8-A05C-EAC14916A97A}" presName="textRect" presStyleLbl="revTx" presStyleIdx="7" presStyleCnt="8" custScaleY="40990" custLinFactNeighborX="12129" custLinFactNeighborY="-65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6CC08A-5A09-48F0-9E0E-E90E9F536CAE}" srcId="{1C20E2C7-E07B-415C-B9AF-8F3EAECC5439}" destId="{CB421286-7223-41F7-938D-EEB28BDDEFCC}" srcOrd="0" destOrd="0" parTransId="{5A6DE974-4891-4150-877D-D7A8B9D4D968}" sibTransId="{2D95FFF8-105B-44C3-B1E1-5705B467F882}"/>
    <dgm:cxn modelId="{B2346DED-D055-40EA-8481-1138378BB43C}" srcId="{1C20E2C7-E07B-415C-B9AF-8F3EAECC5439}" destId="{4A793E03-73F9-4117-821E-E0CD87CFA430}" srcOrd="4" destOrd="0" parTransId="{0376C070-F9E1-4767-B73D-4ABBED8BD631}" sibTransId="{79AB06EC-E0D5-4723-9B0D-6C26CF1F7EE5}"/>
    <dgm:cxn modelId="{E47ABD67-24F4-4A57-A747-1F77533B20F0}" type="presOf" srcId="{4A793E03-73F9-4117-821E-E0CD87CFA430}" destId="{03DA449E-94B2-4D43-AA5A-DB3C15E2476F}" srcOrd="0" destOrd="0" presId="urn:microsoft.com/office/officeart/2005/8/layout/pList1#5"/>
    <dgm:cxn modelId="{C956A1C5-E40B-4CBB-910A-D240CC639BC4}" type="presOf" srcId="{5A20C1CD-93E6-4C0D-A5F5-947A61920803}" destId="{C8BFAC34-D82D-468A-8B91-C74AB1F9A8CF}" srcOrd="0" destOrd="0" presId="urn:microsoft.com/office/officeart/2005/8/layout/pList1#5"/>
    <dgm:cxn modelId="{851E44AA-1C20-49D6-A61D-65477958F076}" type="presOf" srcId="{CB421286-7223-41F7-938D-EEB28BDDEFCC}" destId="{52AB5B3A-A6EE-4930-B2AD-0EB2E845A2F2}" srcOrd="0" destOrd="0" presId="urn:microsoft.com/office/officeart/2005/8/layout/pList1#5"/>
    <dgm:cxn modelId="{76C05DED-4E0D-4E43-BFDF-6CB56DDBF59F}" type="presOf" srcId="{AF94A761-4D58-43D8-A05C-EAC14916A97A}" destId="{0F729FB4-B3C3-4223-AC0E-713FCE4F5E51}" srcOrd="0" destOrd="0" presId="urn:microsoft.com/office/officeart/2005/8/layout/pList1#5"/>
    <dgm:cxn modelId="{3AC70489-CB44-4DBD-B416-CE82A50024E2}" type="presOf" srcId="{CF8C5451-E6C7-49AC-8AAF-F4EBA7BB5A06}" destId="{77790F40-A9DC-4538-A074-5BCB6D895E6F}" srcOrd="0" destOrd="0" presId="urn:microsoft.com/office/officeart/2005/8/layout/pList1#5"/>
    <dgm:cxn modelId="{FFA4E081-541E-452A-8801-7A34E34C09B2}" type="presOf" srcId="{9AB9BB8A-3F34-47B3-AF46-E0E825131F3B}" destId="{F3978665-FF16-465C-9865-B63E3763CA40}" srcOrd="0" destOrd="0" presId="urn:microsoft.com/office/officeart/2005/8/layout/pList1#5"/>
    <dgm:cxn modelId="{83714E00-2263-4232-AED0-336FC84F2753}" type="presOf" srcId="{76C3E735-15BF-489F-87CB-DA5F1F3A5D02}" destId="{D2CA21DB-BBB1-470F-9022-09371C7BB495}" srcOrd="0" destOrd="0" presId="urn:microsoft.com/office/officeart/2005/8/layout/pList1#5"/>
    <dgm:cxn modelId="{79B68B95-1AC0-4FA0-90BA-AC0A24251E12}" type="presOf" srcId="{79AB06EC-E0D5-4723-9B0D-6C26CF1F7EE5}" destId="{B9E4480C-E5EE-41EE-BDF4-4A099B026FCE}" srcOrd="0" destOrd="0" presId="urn:microsoft.com/office/officeart/2005/8/layout/pList1#5"/>
    <dgm:cxn modelId="{3A9D6725-36D7-4D8A-9356-87CB31DE39B3}" type="presOf" srcId="{0668D228-0CBF-4C7C-B53C-6924257D80C9}" destId="{191A3836-5A26-480F-916A-003B278521B4}" srcOrd="0" destOrd="0" presId="urn:microsoft.com/office/officeart/2005/8/layout/pList1#5"/>
    <dgm:cxn modelId="{8AB482B8-0039-4EF9-87E1-D5BB391D0C4E}" type="presOf" srcId="{2138AE89-D55C-4D68-BA88-7447DC278478}" destId="{C1D5EE88-709B-40B0-B809-7EB79FCFAAC0}" srcOrd="0" destOrd="0" presId="urn:microsoft.com/office/officeart/2005/8/layout/pList1#5"/>
    <dgm:cxn modelId="{807ABC9A-6923-467A-97C6-256D1E7C1E96}" srcId="{1C20E2C7-E07B-415C-B9AF-8F3EAECC5439}" destId="{9551084D-ACF8-4647-8018-F190C98CD517}" srcOrd="2" destOrd="0" parTransId="{7A28295E-B15C-460C-9AF7-A6232874C939}" sibTransId="{9AB9BB8A-3F34-47B3-AF46-E0E825131F3B}"/>
    <dgm:cxn modelId="{79EAA7D9-561A-482C-A9BA-8E4C13B1CC17}" type="presOf" srcId="{1C20E2C7-E07B-415C-B9AF-8F3EAECC5439}" destId="{2A1DDE21-58BB-4EFA-9FF8-6B7A9320C737}" srcOrd="0" destOrd="0" presId="urn:microsoft.com/office/officeart/2005/8/layout/pList1#5"/>
    <dgm:cxn modelId="{2AF87438-D140-487C-95EA-B27B882DA9C4}" type="presOf" srcId="{2D95FFF8-105B-44C3-B1E1-5705B467F882}" destId="{BB0CF6FA-5AA6-4E5F-A206-9A1AD1F582B9}" srcOrd="0" destOrd="0" presId="urn:microsoft.com/office/officeart/2005/8/layout/pList1#5"/>
    <dgm:cxn modelId="{46465100-42D9-4816-A274-235D7DC9D32A}" srcId="{1C20E2C7-E07B-415C-B9AF-8F3EAECC5439}" destId="{76C3E735-15BF-489F-87CB-DA5F1F3A5D02}" srcOrd="5" destOrd="0" parTransId="{E3F1145D-561B-40FC-8DE8-2D37BA3ACE06}" sibTransId="{5A20C1CD-93E6-4C0D-A5F5-947A61920803}"/>
    <dgm:cxn modelId="{AA9F1B9D-AFC8-4A49-9387-2E7486AF39DB}" srcId="{1C20E2C7-E07B-415C-B9AF-8F3EAECC5439}" destId="{BCCC2317-A54C-4525-8200-1FA0F3795B6F}" srcOrd="6" destOrd="0" parTransId="{C6440934-13F9-4273-A240-A1F00C378020}" sibTransId="{2138AE89-D55C-4D68-BA88-7447DC278478}"/>
    <dgm:cxn modelId="{A8A2DD68-42F5-4EAA-9D33-50A2615AEBA2}" type="presOf" srcId="{9551084D-ACF8-4647-8018-F190C98CD517}" destId="{0B9C8A2A-F805-4EB3-9163-5142ADC7E341}" srcOrd="0" destOrd="0" presId="urn:microsoft.com/office/officeart/2005/8/layout/pList1#5"/>
    <dgm:cxn modelId="{43121F15-C7D6-46D6-BFC2-456B748F6469}" srcId="{1C20E2C7-E07B-415C-B9AF-8F3EAECC5439}" destId="{AF94A761-4D58-43D8-A05C-EAC14916A97A}" srcOrd="7" destOrd="0" parTransId="{4133013A-5E7C-48D8-9DA3-3C14C38C8943}" sibTransId="{50B8C370-0E01-4E3E-8237-288B2CD14A98}"/>
    <dgm:cxn modelId="{B564B2B0-0766-45EF-908C-4F683C119240}" srcId="{1C20E2C7-E07B-415C-B9AF-8F3EAECC5439}" destId="{0668D228-0CBF-4C7C-B53C-6924257D80C9}" srcOrd="1" destOrd="0" parTransId="{EFF66CF1-45B2-4749-9AB1-E758A81A59EE}" sibTransId="{CF8C5451-E6C7-49AC-8AAF-F4EBA7BB5A06}"/>
    <dgm:cxn modelId="{4CC04654-DC96-4758-AD73-4698903789AB}" srcId="{1C20E2C7-E07B-415C-B9AF-8F3EAECC5439}" destId="{1D399071-E0D8-4961-A20A-B9900D598A58}" srcOrd="3" destOrd="0" parTransId="{8BBD8764-91FE-4565-BDFB-ADB2BD913627}" sibTransId="{209130F3-B983-4D77-8683-42F44B461483}"/>
    <dgm:cxn modelId="{EC0E77D9-702D-42A4-B345-C8FA18879837}" type="presOf" srcId="{209130F3-B983-4D77-8683-42F44B461483}" destId="{17559A51-BF52-4DE5-9216-4EF2410DBE20}" srcOrd="0" destOrd="0" presId="urn:microsoft.com/office/officeart/2005/8/layout/pList1#5"/>
    <dgm:cxn modelId="{8C33B1B9-6E75-4AB6-B7BF-A9A3823A1A07}" type="presOf" srcId="{BCCC2317-A54C-4525-8200-1FA0F3795B6F}" destId="{7F72EA67-2B2F-4139-8FED-890DCD8E56C2}" srcOrd="0" destOrd="0" presId="urn:microsoft.com/office/officeart/2005/8/layout/pList1#5"/>
    <dgm:cxn modelId="{D4FB0F1A-722E-47C5-BB87-1C6D6467EDD1}" type="presOf" srcId="{1D399071-E0D8-4961-A20A-B9900D598A58}" destId="{8D48BEC8-AE8D-4F88-8A6E-3699499CEA33}" srcOrd="0" destOrd="0" presId="urn:microsoft.com/office/officeart/2005/8/layout/pList1#5"/>
    <dgm:cxn modelId="{B1104C31-ED1B-4FA9-B336-F7E599E904A5}" type="presParOf" srcId="{2A1DDE21-58BB-4EFA-9FF8-6B7A9320C737}" destId="{0C1113B6-D040-49E4-BA1E-39F50CA2AB81}" srcOrd="0" destOrd="0" presId="urn:microsoft.com/office/officeart/2005/8/layout/pList1#5"/>
    <dgm:cxn modelId="{C7F00DE3-629A-4F56-8423-AED94DDE1CC3}" type="presParOf" srcId="{0C1113B6-D040-49E4-BA1E-39F50CA2AB81}" destId="{4097AF00-0285-4FD8-A759-0B8B8231AB92}" srcOrd="0" destOrd="0" presId="urn:microsoft.com/office/officeart/2005/8/layout/pList1#5"/>
    <dgm:cxn modelId="{7C25F657-5052-4C54-837B-4BB69B933D56}" type="presParOf" srcId="{0C1113B6-D040-49E4-BA1E-39F50CA2AB81}" destId="{52AB5B3A-A6EE-4930-B2AD-0EB2E845A2F2}" srcOrd="1" destOrd="0" presId="urn:microsoft.com/office/officeart/2005/8/layout/pList1#5"/>
    <dgm:cxn modelId="{D0427F67-9E09-451B-8EF5-53F26F7E24A3}" type="presParOf" srcId="{2A1DDE21-58BB-4EFA-9FF8-6B7A9320C737}" destId="{BB0CF6FA-5AA6-4E5F-A206-9A1AD1F582B9}" srcOrd="1" destOrd="0" presId="urn:microsoft.com/office/officeart/2005/8/layout/pList1#5"/>
    <dgm:cxn modelId="{59CAF4F3-000B-40CE-BB9E-9018A044AD4D}" type="presParOf" srcId="{2A1DDE21-58BB-4EFA-9FF8-6B7A9320C737}" destId="{C13C4FD8-5567-45E2-8888-CF7EA5584E9D}" srcOrd="2" destOrd="0" presId="urn:microsoft.com/office/officeart/2005/8/layout/pList1#5"/>
    <dgm:cxn modelId="{2B1A85A5-136B-42C1-B9F9-BE2EC1E2AF8F}" type="presParOf" srcId="{C13C4FD8-5567-45E2-8888-CF7EA5584E9D}" destId="{EAFDC1D0-536C-4F48-BCCC-3B493B83A89C}" srcOrd="0" destOrd="0" presId="urn:microsoft.com/office/officeart/2005/8/layout/pList1#5"/>
    <dgm:cxn modelId="{1C3AF6A5-B96A-416C-A349-1640241E4D90}" type="presParOf" srcId="{C13C4FD8-5567-45E2-8888-CF7EA5584E9D}" destId="{191A3836-5A26-480F-916A-003B278521B4}" srcOrd="1" destOrd="0" presId="urn:microsoft.com/office/officeart/2005/8/layout/pList1#5"/>
    <dgm:cxn modelId="{FE723458-C048-4BCF-8D73-ADEB8631D79E}" type="presParOf" srcId="{2A1DDE21-58BB-4EFA-9FF8-6B7A9320C737}" destId="{77790F40-A9DC-4538-A074-5BCB6D895E6F}" srcOrd="3" destOrd="0" presId="urn:microsoft.com/office/officeart/2005/8/layout/pList1#5"/>
    <dgm:cxn modelId="{88A758B3-6791-4686-9ADC-18F910B44D87}" type="presParOf" srcId="{2A1DDE21-58BB-4EFA-9FF8-6B7A9320C737}" destId="{649D7BB9-393D-4C79-9E36-DC12C9999BB3}" srcOrd="4" destOrd="0" presId="urn:microsoft.com/office/officeart/2005/8/layout/pList1#5"/>
    <dgm:cxn modelId="{ABAB69DC-F1BE-44F8-BB49-2876C6FB6E3A}" type="presParOf" srcId="{649D7BB9-393D-4C79-9E36-DC12C9999BB3}" destId="{E2B39CD4-38B1-4BDE-8819-E68A4D3A0CAE}" srcOrd="0" destOrd="0" presId="urn:microsoft.com/office/officeart/2005/8/layout/pList1#5"/>
    <dgm:cxn modelId="{7AE07947-5984-4F68-9330-AAB20F0DCA3E}" type="presParOf" srcId="{649D7BB9-393D-4C79-9E36-DC12C9999BB3}" destId="{0B9C8A2A-F805-4EB3-9163-5142ADC7E341}" srcOrd="1" destOrd="0" presId="urn:microsoft.com/office/officeart/2005/8/layout/pList1#5"/>
    <dgm:cxn modelId="{EC4584AF-4FEF-4183-B330-D5C18AF1F60F}" type="presParOf" srcId="{2A1DDE21-58BB-4EFA-9FF8-6B7A9320C737}" destId="{F3978665-FF16-465C-9865-B63E3763CA40}" srcOrd="5" destOrd="0" presId="urn:microsoft.com/office/officeart/2005/8/layout/pList1#5"/>
    <dgm:cxn modelId="{535F1CDD-2286-4066-888B-F3A78F17BBC1}" type="presParOf" srcId="{2A1DDE21-58BB-4EFA-9FF8-6B7A9320C737}" destId="{1FB85EE7-B700-425B-9781-0446C33C3E0C}" srcOrd="6" destOrd="0" presId="urn:microsoft.com/office/officeart/2005/8/layout/pList1#5"/>
    <dgm:cxn modelId="{BAAC588C-9D37-4A6A-A2B3-07FB9FD87BBC}" type="presParOf" srcId="{1FB85EE7-B700-425B-9781-0446C33C3E0C}" destId="{423C2EEB-6998-4F93-9B76-8D338687DB8E}" srcOrd="0" destOrd="0" presId="urn:microsoft.com/office/officeart/2005/8/layout/pList1#5"/>
    <dgm:cxn modelId="{C3D732F5-21B8-4A32-9409-7A91B2150472}" type="presParOf" srcId="{1FB85EE7-B700-425B-9781-0446C33C3E0C}" destId="{8D48BEC8-AE8D-4F88-8A6E-3699499CEA33}" srcOrd="1" destOrd="0" presId="urn:microsoft.com/office/officeart/2005/8/layout/pList1#5"/>
    <dgm:cxn modelId="{D814540A-ADC9-4DCC-AB0E-8B3A5BD7024E}" type="presParOf" srcId="{2A1DDE21-58BB-4EFA-9FF8-6B7A9320C737}" destId="{17559A51-BF52-4DE5-9216-4EF2410DBE20}" srcOrd="7" destOrd="0" presId="urn:microsoft.com/office/officeart/2005/8/layout/pList1#5"/>
    <dgm:cxn modelId="{7A539778-4CEF-4604-A8AA-844BE41828A5}" type="presParOf" srcId="{2A1DDE21-58BB-4EFA-9FF8-6B7A9320C737}" destId="{F364D1EC-0FA9-4A76-B426-68C7697785D1}" srcOrd="8" destOrd="0" presId="urn:microsoft.com/office/officeart/2005/8/layout/pList1#5"/>
    <dgm:cxn modelId="{FEC76E33-6E9C-4063-BFB5-BAF307AA45C7}" type="presParOf" srcId="{F364D1EC-0FA9-4A76-B426-68C7697785D1}" destId="{A1DDA19F-A0E5-46CD-A2AA-05B1EFCF381D}" srcOrd="0" destOrd="0" presId="urn:microsoft.com/office/officeart/2005/8/layout/pList1#5"/>
    <dgm:cxn modelId="{F04AA3A5-0BB3-4FD7-8B7A-7B54033B1631}" type="presParOf" srcId="{F364D1EC-0FA9-4A76-B426-68C7697785D1}" destId="{03DA449E-94B2-4D43-AA5A-DB3C15E2476F}" srcOrd="1" destOrd="0" presId="urn:microsoft.com/office/officeart/2005/8/layout/pList1#5"/>
    <dgm:cxn modelId="{D5BBED52-3DF0-4553-8B7A-A5DD68BC605F}" type="presParOf" srcId="{2A1DDE21-58BB-4EFA-9FF8-6B7A9320C737}" destId="{B9E4480C-E5EE-41EE-BDF4-4A099B026FCE}" srcOrd="9" destOrd="0" presId="urn:microsoft.com/office/officeart/2005/8/layout/pList1#5"/>
    <dgm:cxn modelId="{3ACD1596-AD26-48F8-84F3-0D67E1EC1134}" type="presParOf" srcId="{2A1DDE21-58BB-4EFA-9FF8-6B7A9320C737}" destId="{079A3745-1DDE-4ABE-8496-AECCAA7872BE}" srcOrd="10" destOrd="0" presId="urn:microsoft.com/office/officeart/2005/8/layout/pList1#5"/>
    <dgm:cxn modelId="{9D5F42D2-0DB8-4E20-9B47-9F05E2D46A6A}" type="presParOf" srcId="{079A3745-1DDE-4ABE-8496-AECCAA7872BE}" destId="{D9F85255-987E-4913-BD77-ACA942517E2B}" srcOrd="0" destOrd="0" presId="urn:microsoft.com/office/officeart/2005/8/layout/pList1#5"/>
    <dgm:cxn modelId="{16E95722-7993-4967-A235-E2DCFEB1663D}" type="presParOf" srcId="{079A3745-1DDE-4ABE-8496-AECCAA7872BE}" destId="{D2CA21DB-BBB1-470F-9022-09371C7BB495}" srcOrd="1" destOrd="0" presId="urn:microsoft.com/office/officeart/2005/8/layout/pList1#5"/>
    <dgm:cxn modelId="{0B18F3AA-1E3C-49E8-8573-AC1AAC46B7FE}" type="presParOf" srcId="{2A1DDE21-58BB-4EFA-9FF8-6B7A9320C737}" destId="{C8BFAC34-D82D-468A-8B91-C74AB1F9A8CF}" srcOrd="11" destOrd="0" presId="urn:microsoft.com/office/officeart/2005/8/layout/pList1#5"/>
    <dgm:cxn modelId="{060847C7-14E7-49E7-A6F0-652E3A29ECA8}" type="presParOf" srcId="{2A1DDE21-58BB-4EFA-9FF8-6B7A9320C737}" destId="{66080E37-4237-4510-9676-45925BFFACA0}" srcOrd="12" destOrd="0" presId="urn:microsoft.com/office/officeart/2005/8/layout/pList1#5"/>
    <dgm:cxn modelId="{BB5C3A72-CA54-4CB6-A0CE-872785D3C2E5}" type="presParOf" srcId="{66080E37-4237-4510-9676-45925BFFACA0}" destId="{A9F00C39-6956-417F-8799-92D8A2CD8695}" srcOrd="0" destOrd="0" presId="urn:microsoft.com/office/officeart/2005/8/layout/pList1#5"/>
    <dgm:cxn modelId="{02BAB3C0-68CC-4EE8-8BF5-7D207B433C60}" type="presParOf" srcId="{66080E37-4237-4510-9676-45925BFFACA0}" destId="{7F72EA67-2B2F-4139-8FED-890DCD8E56C2}" srcOrd="1" destOrd="0" presId="urn:microsoft.com/office/officeart/2005/8/layout/pList1#5"/>
    <dgm:cxn modelId="{B21892AD-A2CB-479A-A1AC-7D06026FE8B3}" type="presParOf" srcId="{2A1DDE21-58BB-4EFA-9FF8-6B7A9320C737}" destId="{C1D5EE88-709B-40B0-B809-7EB79FCFAAC0}" srcOrd="13" destOrd="0" presId="urn:microsoft.com/office/officeart/2005/8/layout/pList1#5"/>
    <dgm:cxn modelId="{756883A7-0098-46F1-BFA0-A095A7E4E11B}" type="presParOf" srcId="{2A1DDE21-58BB-4EFA-9FF8-6B7A9320C737}" destId="{61AD5BD9-E18D-4B2F-BCFF-78E70B4CD1FA}" srcOrd="14" destOrd="0" presId="urn:microsoft.com/office/officeart/2005/8/layout/pList1#5"/>
    <dgm:cxn modelId="{41C10155-64B7-4789-8BBC-FCCDE4D7C2A8}" type="presParOf" srcId="{61AD5BD9-E18D-4B2F-BCFF-78E70B4CD1FA}" destId="{8A55E531-E31B-49AF-BEC6-E479FD136CE0}" srcOrd="0" destOrd="0" presId="urn:microsoft.com/office/officeart/2005/8/layout/pList1#5"/>
    <dgm:cxn modelId="{66B8BE19-166A-4F8E-A510-30E9AE7EFE4E}" type="presParOf" srcId="{61AD5BD9-E18D-4B2F-BCFF-78E70B4CD1FA}" destId="{0F729FB4-B3C3-4223-AC0E-713FCE4F5E51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1893DC-3E46-4390-AFC3-9913FD9CA02F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</dgm:pt>
    <dgm:pt modelId="{7048E6B3-BA5C-428D-867F-0CF03C3A617E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مقتدایی</a:t>
          </a:r>
          <a:endParaRPr lang="en-US" b="1" dirty="0">
            <a:cs typeface="B Zar" panose="00000400000000000000" pitchFamily="2" charset="-78"/>
          </a:endParaRPr>
        </a:p>
      </dgm:t>
    </dgm:pt>
    <dgm:pt modelId="{4AA17EAD-064E-4F40-A093-E54892D46EF9}" type="parTrans" cxnId="{D72FD4EC-1F35-4732-AE90-78E08F12AD97}">
      <dgm:prSet/>
      <dgm:spPr/>
      <dgm:t>
        <a:bodyPr/>
        <a:lstStyle/>
        <a:p>
          <a:endParaRPr lang="en-US"/>
        </a:p>
      </dgm:t>
    </dgm:pt>
    <dgm:pt modelId="{27C1C6AE-84DA-4653-9EB4-D601DA8AED3B}" type="sibTrans" cxnId="{D72FD4EC-1F35-4732-AE90-78E08F12AD97}">
      <dgm:prSet/>
      <dgm:spPr/>
      <dgm:t>
        <a:bodyPr/>
        <a:lstStyle/>
        <a:p>
          <a:endParaRPr lang="en-US"/>
        </a:p>
      </dgm:t>
    </dgm:pt>
    <dgm:pt modelId="{96B5C7A0-F5F9-4F0E-A2A9-BD5EA0159EE4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دکتر احمد بهشتی</a:t>
          </a:r>
          <a:endParaRPr lang="en-US" b="1" dirty="0">
            <a:cs typeface="B Zar" panose="00000400000000000000" pitchFamily="2" charset="-78"/>
          </a:endParaRPr>
        </a:p>
      </dgm:t>
    </dgm:pt>
    <dgm:pt modelId="{991141F1-5A2B-4363-A654-9007A8FDC1FD}" type="parTrans" cxnId="{6663E230-41CB-4F99-AC73-A95C479AE0F4}">
      <dgm:prSet/>
      <dgm:spPr/>
      <dgm:t>
        <a:bodyPr/>
        <a:lstStyle/>
        <a:p>
          <a:endParaRPr lang="en-US"/>
        </a:p>
      </dgm:t>
    </dgm:pt>
    <dgm:pt modelId="{24F0D124-567B-47F0-BCFA-82E53420D547}" type="sibTrans" cxnId="{6663E230-41CB-4F99-AC73-A95C479AE0F4}">
      <dgm:prSet/>
      <dgm:spPr/>
      <dgm:t>
        <a:bodyPr/>
        <a:lstStyle/>
        <a:p>
          <a:endParaRPr lang="en-US"/>
        </a:p>
      </dgm:t>
    </dgm:pt>
    <dgm:pt modelId="{149AFE9B-5037-457E-AE2A-BB083278F684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نعیم آبادی</a:t>
          </a:r>
          <a:endParaRPr lang="en-US" b="1" dirty="0">
            <a:cs typeface="B Zar" panose="00000400000000000000" pitchFamily="2" charset="-78"/>
          </a:endParaRPr>
        </a:p>
      </dgm:t>
    </dgm:pt>
    <dgm:pt modelId="{DEA059EB-8528-48FA-8EB8-88138E410876}" type="parTrans" cxnId="{CAA981C3-213F-4484-9699-1149AC635AF5}">
      <dgm:prSet/>
      <dgm:spPr/>
      <dgm:t>
        <a:bodyPr/>
        <a:lstStyle/>
        <a:p>
          <a:endParaRPr lang="en-US"/>
        </a:p>
      </dgm:t>
    </dgm:pt>
    <dgm:pt modelId="{D34FED31-60B3-4B3F-8BDE-B830C62B651C}" type="sibTrans" cxnId="{CAA981C3-213F-4484-9699-1149AC635AF5}">
      <dgm:prSet/>
      <dgm:spPr/>
      <dgm:t>
        <a:bodyPr/>
        <a:lstStyle/>
        <a:p>
          <a:endParaRPr lang="en-US"/>
        </a:p>
      </dgm:t>
    </dgm:pt>
    <dgm:pt modelId="{E824C879-DE1C-42AC-A232-2DC8CF2E9BE4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ممدوحی</a:t>
          </a:r>
          <a:endParaRPr lang="en-US" b="1" dirty="0">
            <a:cs typeface="B Zar" panose="00000400000000000000" pitchFamily="2" charset="-78"/>
          </a:endParaRPr>
        </a:p>
      </dgm:t>
    </dgm:pt>
    <dgm:pt modelId="{7BB5C469-DFE4-407B-A7ED-2522CA68A1A9}" type="parTrans" cxnId="{5C46BFE8-BA9D-40E3-8755-822680A7C48D}">
      <dgm:prSet/>
      <dgm:spPr/>
      <dgm:t>
        <a:bodyPr/>
        <a:lstStyle/>
        <a:p>
          <a:endParaRPr lang="en-US"/>
        </a:p>
      </dgm:t>
    </dgm:pt>
    <dgm:pt modelId="{FFFE73E1-4133-49AF-8EFD-6A384339C4C1}" type="sibTrans" cxnId="{5C46BFE8-BA9D-40E3-8755-822680A7C48D}">
      <dgm:prSet/>
      <dgm:spPr/>
      <dgm:t>
        <a:bodyPr/>
        <a:lstStyle/>
        <a:p>
          <a:endParaRPr lang="en-US"/>
        </a:p>
      </dgm:t>
    </dgm:pt>
    <dgm:pt modelId="{430DDCAF-9E9F-41B9-85B7-5F566E8D875B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سید جعفر شبیری</a:t>
          </a:r>
          <a:endParaRPr lang="en-US" b="1" dirty="0">
            <a:cs typeface="B Zar" panose="00000400000000000000" pitchFamily="2" charset="-78"/>
          </a:endParaRPr>
        </a:p>
      </dgm:t>
    </dgm:pt>
    <dgm:pt modelId="{D7E5E769-398A-4843-A465-6BE96C59BB37}" type="parTrans" cxnId="{6D26E40A-35FB-445A-B2D3-2634FE5D90F3}">
      <dgm:prSet/>
      <dgm:spPr/>
      <dgm:t>
        <a:bodyPr/>
        <a:lstStyle/>
        <a:p>
          <a:endParaRPr lang="en-US"/>
        </a:p>
      </dgm:t>
    </dgm:pt>
    <dgm:pt modelId="{8C8A5F11-F448-44C9-9ACA-92A0AF2EC718}" type="sibTrans" cxnId="{6D26E40A-35FB-445A-B2D3-2634FE5D90F3}">
      <dgm:prSet/>
      <dgm:spPr/>
      <dgm:t>
        <a:bodyPr/>
        <a:lstStyle/>
        <a:p>
          <a:endParaRPr lang="en-US"/>
        </a:p>
      </dgm:t>
    </dgm:pt>
    <dgm:pt modelId="{F8856E42-444F-4CC2-8EEA-531BA71F9603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نظری منفرد</a:t>
          </a:r>
          <a:endParaRPr lang="en-US" b="1" dirty="0">
            <a:cs typeface="B Zar" panose="00000400000000000000" pitchFamily="2" charset="-78"/>
          </a:endParaRPr>
        </a:p>
      </dgm:t>
    </dgm:pt>
    <dgm:pt modelId="{163DA8AE-634D-4B95-9FC4-D6B2090959AD}" type="parTrans" cxnId="{B90CC363-EF00-4B72-BF88-11ECCEDC9796}">
      <dgm:prSet/>
      <dgm:spPr/>
      <dgm:t>
        <a:bodyPr/>
        <a:lstStyle/>
        <a:p>
          <a:endParaRPr lang="en-US"/>
        </a:p>
      </dgm:t>
    </dgm:pt>
    <dgm:pt modelId="{FC83E0BB-5092-4A2E-8BBE-7D10733B63F5}" type="sibTrans" cxnId="{B90CC363-EF00-4B72-BF88-11ECCEDC9796}">
      <dgm:prSet/>
      <dgm:spPr/>
      <dgm:t>
        <a:bodyPr/>
        <a:lstStyle/>
        <a:p>
          <a:endParaRPr lang="en-US"/>
        </a:p>
      </dgm:t>
    </dgm:pt>
    <dgm:pt modelId="{4A9B4372-F421-4AEA-86B2-791CA2BEEEAE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میردامادی</a:t>
          </a:r>
          <a:endParaRPr lang="en-US" b="1" dirty="0">
            <a:cs typeface="B Zar" panose="00000400000000000000" pitchFamily="2" charset="-78"/>
          </a:endParaRPr>
        </a:p>
      </dgm:t>
    </dgm:pt>
    <dgm:pt modelId="{23C1911A-FBC6-4172-91B2-666CE0898F2D}" type="parTrans" cxnId="{BD22053D-967F-46E9-B5F1-20BB6CF1962E}">
      <dgm:prSet/>
      <dgm:spPr/>
      <dgm:t>
        <a:bodyPr/>
        <a:lstStyle/>
        <a:p>
          <a:endParaRPr lang="en-US"/>
        </a:p>
      </dgm:t>
    </dgm:pt>
    <dgm:pt modelId="{E551CCD5-FB24-44EB-922F-CB3EBA5D2F87}" type="sibTrans" cxnId="{BD22053D-967F-46E9-B5F1-20BB6CF1962E}">
      <dgm:prSet/>
      <dgm:spPr/>
      <dgm:t>
        <a:bodyPr/>
        <a:lstStyle/>
        <a:p>
          <a:endParaRPr lang="en-US"/>
        </a:p>
      </dgm:t>
    </dgm:pt>
    <dgm:pt modelId="{4EC0894A-3C11-4638-93CB-3020DA8C2A28}">
      <dgm:prSet phldrT="[Text]"/>
      <dgm:spPr/>
      <dgm:t>
        <a:bodyPr/>
        <a:lstStyle/>
        <a:p>
          <a:r>
            <a:rPr lang="fa-IR" b="1" dirty="0" smtClean="0">
              <a:cs typeface="B Zar" panose="00000400000000000000" pitchFamily="2" charset="-78"/>
            </a:rPr>
            <a:t>آیت الله شیخ حسین کرمانی</a:t>
          </a:r>
          <a:endParaRPr lang="en-US" b="1" dirty="0">
            <a:cs typeface="B Zar" panose="00000400000000000000" pitchFamily="2" charset="-78"/>
          </a:endParaRPr>
        </a:p>
      </dgm:t>
    </dgm:pt>
    <dgm:pt modelId="{0965DC84-D2F6-458F-A167-F91B9A3918D6}" type="parTrans" cxnId="{5E9555E6-638A-440B-A573-30EDAE913B22}">
      <dgm:prSet/>
      <dgm:spPr/>
      <dgm:t>
        <a:bodyPr/>
        <a:lstStyle/>
        <a:p>
          <a:endParaRPr lang="en-US"/>
        </a:p>
      </dgm:t>
    </dgm:pt>
    <dgm:pt modelId="{BB53025C-23E1-48D5-8F24-B1F9F4BCD7BE}" type="sibTrans" cxnId="{5E9555E6-638A-440B-A573-30EDAE913B22}">
      <dgm:prSet/>
      <dgm:spPr/>
      <dgm:t>
        <a:bodyPr/>
        <a:lstStyle/>
        <a:p>
          <a:endParaRPr lang="en-US"/>
        </a:p>
      </dgm:t>
    </dgm:pt>
    <dgm:pt modelId="{B8751959-4ECE-4F07-ACB7-9BA007345572}" type="pres">
      <dgm:prSet presAssocID="{311893DC-3E46-4390-AFC3-9913FD9CA02F}" presName="Name0" presStyleCnt="0">
        <dgm:presLayoutVars>
          <dgm:dir/>
          <dgm:resizeHandles val="exact"/>
        </dgm:presLayoutVars>
      </dgm:prSet>
      <dgm:spPr/>
    </dgm:pt>
    <dgm:pt modelId="{7367A801-8D3C-4CE5-B485-BD91CBF01809}" type="pres">
      <dgm:prSet presAssocID="{7048E6B3-BA5C-428D-867F-0CF03C3A617E}" presName="compNode" presStyleCnt="0"/>
      <dgm:spPr/>
    </dgm:pt>
    <dgm:pt modelId="{E856BDD5-04D9-4859-976E-47E461DCB0A9}" type="pres">
      <dgm:prSet presAssocID="{7048E6B3-BA5C-428D-867F-0CF03C3A617E}" presName="pictRect" presStyleLbl="node1" presStyleIdx="0" presStyleCnt="8" custLinFactX="124102" custLinFactNeighborX="200000" custLinFactNeighborY="4566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  <dgm:pt modelId="{44215A19-771E-47B9-B72D-671211DB1DD1}" type="pres">
      <dgm:prSet presAssocID="{7048E6B3-BA5C-428D-867F-0CF03C3A617E}" presName="textRect" presStyleLbl="revTx" presStyleIdx="0" presStyleCnt="8" custScaleY="57549" custLinFactNeighborX="1014" custLinFactNeighborY="600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D9351-CEEB-40F9-99CC-70840921FBAF}" type="pres">
      <dgm:prSet presAssocID="{27C1C6AE-84DA-4653-9EB4-D601DA8AED3B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1AECB7B8-4B2C-4AE6-90D5-F64C2CF50B10}" type="pres">
      <dgm:prSet presAssocID="{96B5C7A0-F5F9-4F0E-A2A9-BD5EA0159EE4}" presName="compNode" presStyleCnt="0"/>
      <dgm:spPr/>
    </dgm:pt>
    <dgm:pt modelId="{8601E78B-76AE-4C19-9822-6655E3F15530}" type="pres">
      <dgm:prSet presAssocID="{96B5C7A0-F5F9-4F0E-A2A9-BD5EA0159EE4}" presName="pictRect" presStyleLbl="node1" presStyleIdx="1" presStyleCnt="8" custLinFactNeighborX="-564" custLinFactNeighborY="4414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</dgm:pt>
    <dgm:pt modelId="{4461F6B5-19DA-442E-A10C-1248A8508570}" type="pres">
      <dgm:prSet presAssocID="{96B5C7A0-F5F9-4F0E-A2A9-BD5EA0159EE4}" presName="textRect" presStyleLbl="revTx" presStyleIdx="1" presStyleCnt="8" custScaleY="46192" custLinFactNeighborX="1540" custLinFactNeighborY="47327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7F4C5A0-13F3-45ED-BBAA-02E43C38D19E}" type="pres">
      <dgm:prSet presAssocID="{24F0D124-567B-47F0-BCFA-82E53420D547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422CF660-2222-470E-ACD1-F56D503B141E}" type="pres">
      <dgm:prSet presAssocID="{149AFE9B-5037-457E-AE2A-BB083278F684}" presName="compNode" presStyleCnt="0"/>
      <dgm:spPr/>
    </dgm:pt>
    <dgm:pt modelId="{1C797806-07F0-4BAD-B7A5-86512A20C316}" type="pres">
      <dgm:prSet presAssocID="{149AFE9B-5037-457E-AE2A-BB083278F684}" presName="pictRect" presStyleLbl="node1" presStyleIdx="2" presStyleCnt="8" custLinFactX="-100000" custLinFactY="82046" custLinFactNeighborX="-118938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C52D8FA-0353-41A3-89E8-C3DF43D718D8}" type="pres">
      <dgm:prSet presAssocID="{149AFE9B-5037-457E-AE2A-BB083278F684}" presName="textRect" presStyleLbl="revTx" presStyleIdx="2" presStyleCnt="8" custScaleY="61650" custLinFactNeighborX="-1617" custLinFactNeighborY="6292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4092BBB8-6231-468E-B2D4-8F4B3697C075}" type="pres">
      <dgm:prSet presAssocID="{D34FED31-60B3-4B3F-8BDE-B830C62B651C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4A9605A6-F432-45E1-845C-4F1A7E1A7E3A}" type="pres">
      <dgm:prSet presAssocID="{E824C879-DE1C-42AC-A232-2DC8CF2E9BE4}" presName="compNode" presStyleCnt="0"/>
      <dgm:spPr/>
    </dgm:pt>
    <dgm:pt modelId="{9F23B75F-A372-40CF-BEB9-DF2208142F4D}" type="pres">
      <dgm:prSet presAssocID="{E824C879-DE1C-42AC-A232-2DC8CF2E9BE4}" presName="pictRect" presStyleLbl="node1" presStyleIdx="3" presStyleCnt="8" custLinFactX="-100000" custLinFactY="86193" custLinFactNeighborX="-122621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76D5424-45A2-4050-8A49-ADD3A5C5E5E3}" type="pres">
      <dgm:prSet presAssocID="{E824C879-DE1C-42AC-A232-2DC8CF2E9BE4}" presName="textRect" presStyleLbl="revTx" presStyleIdx="3" presStyleCnt="8" custLinFactNeighborX="-4774" custLinFactNeighborY="8845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FA2192D-661E-4BD7-956E-E8E0A557180B}" type="pres">
      <dgm:prSet presAssocID="{FFFE73E1-4133-49AF-8EFD-6A384339C4C1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2CCED51F-AF18-490A-88E1-6010E44DE31F}" type="pres">
      <dgm:prSet presAssocID="{430DDCAF-9E9F-41B9-85B7-5F566E8D875B}" presName="compNode" presStyleCnt="0"/>
      <dgm:spPr/>
    </dgm:pt>
    <dgm:pt modelId="{6B96F239-25EC-4CA8-9A86-4F969066DE0A}" type="pres">
      <dgm:prSet presAssocID="{430DDCAF-9E9F-41B9-85B7-5F566E8D875B}" presName="pictRect" presStyleLbl="node1" presStyleIdx="4" presStyleCnt="8" custLinFactX="125154" custLinFactNeighborX="200000" custLinFactNeighborY="2013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</dgm:pt>
    <dgm:pt modelId="{A84882A3-2F9F-4A55-A127-8100E2F77B08}" type="pres">
      <dgm:prSet presAssocID="{430DDCAF-9E9F-41B9-85B7-5F566E8D875B}" presName="textRect" presStyleLbl="revTx" presStyleIdx="4" presStyleCnt="8" custScaleY="44922" custLinFactNeighborX="278" custLinFactNeighborY="5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E2E35-D92A-48C8-BFF7-EFE949588CC2}" type="pres">
      <dgm:prSet presAssocID="{8C8A5F11-F448-44C9-9ACA-92A0AF2EC718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7526E95A-C1F3-4269-B839-30B0D8072FB3}" type="pres">
      <dgm:prSet presAssocID="{F8856E42-444F-4CC2-8EEA-531BA71F9603}" presName="compNode" presStyleCnt="0"/>
      <dgm:spPr/>
    </dgm:pt>
    <dgm:pt modelId="{40F497CD-FACE-4B44-9187-638FA603BB99}" type="pres">
      <dgm:prSet presAssocID="{F8856E42-444F-4CC2-8EEA-531BA71F9603}" presName="pictRect" presStyleLbl="node1" presStyleIdx="5" presStyleCnt="8" custLinFactX="4150" custLinFactNeighborX="100000" custLinFactNeighborY="19373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313" t="-23216" r="-15721" b="-9661"/>
          </a:stretch>
        </a:blipFill>
      </dgm:spPr>
    </dgm:pt>
    <dgm:pt modelId="{A11F7F1D-CFF9-4CF4-8F27-CCDC520195E9}" type="pres">
      <dgm:prSet presAssocID="{F8856E42-444F-4CC2-8EEA-531BA71F9603}" presName="textRect" presStyleLbl="revTx" presStyleIdx="5" presStyleCnt="8" custScaleY="44922" custLinFactNeighborX="-38" custLinFactNeighborY="519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1CC9943-FBEC-4E58-BA08-0A6F92E276AC}" type="pres">
      <dgm:prSet presAssocID="{FC83E0BB-5092-4A2E-8BBE-7D10733B63F5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E0F1949D-C4CC-4C0D-895D-EA5051B16AD4}" type="pres">
      <dgm:prSet presAssocID="{4A9B4372-F421-4AEA-86B2-791CA2BEEEAE}" presName="compNode" presStyleCnt="0"/>
      <dgm:spPr/>
    </dgm:pt>
    <dgm:pt modelId="{4CC5E14D-E808-4BBA-9D41-05B6CC842BFE}" type="pres">
      <dgm:prSet presAssocID="{4A9B4372-F421-4AEA-86B2-791CA2BEEEAE}" presName="pictRect" presStyleLbl="node1" presStyleIdx="6" presStyleCnt="8" custLinFactY="-17333" custLinFactNeighborX="-3721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</dgm:pt>
    <dgm:pt modelId="{345B602C-DE11-481E-B6A4-AC761F0B53D0}" type="pres">
      <dgm:prSet presAssocID="{4A9B4372-F421-4AEA-86B2-791CA2BEEEAE}" presName="textRect" presStyleLbl="revTx" presStyleIdx="6" presStyleCnt="8" custScaleY="44922" custLinFactNeighborX="-38" custLinFactNeighborY="10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2AE59-BBDD-4B30-A0A5-358BB988A7DC}" type="pres">
      <dgm:prSet presAssocID="{E551CCD5-FB24-44EB-922F-CB3EBA5D2F87}" presName="sibTrans" presStyleLbl="sibTrans2D1" presStyleIdx="0" presStyleCnt="0"/>
      <dgm:spPr/>
      <dgm:t>
        <a:bodyPr/>
        <a:lstStyle/>
        <a:p>
          <a:pPr rtl="1"/>
          <a:endParaRPr lang="fa-IR"/>
        </a:p>
      </dgm:t>
    </dgm:pt>
    <dgm:pt modelId="{3BE05F60-5F56-4933-B7EA-E0970CF543E3}" type="pres">
      <dgm:prSet presAssocID="{4EC0894A-3C11-4638-93CB-3020DA8C2A28}" presName="compNode" presStyleCnt="0"/>
      <dgm:spPr/>
    </dgm:pt>
    <dgm:pt modelId="{1A577377-03FA-4909-BEDE-A2D1C065F037}" type="pres">
      <dgm:prSet presAssocID="{4EC0894A-3C11-4638-93CB-3020DA8C2A28}" presName="pictRect" presStyleLbl="node1" presStyleIdx="7" presStyleCnt="8" custLinFactX="-127862" custLinFactY="-15805" custLinFactNeighborX="-200000" custLinFactNeighborY="-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  <dgm:pt modelId="{E4F61452-1C58-4E1F-ADEB-951803637A80}" type="pres">
      <dgm:prSet presAssocID="{4EC0894A-3C11-4638-93CB-3020DA8C2A28}" presName="textRect" presStyleLbl="revTx" presStyleIdx="7" presStyleCnt="8" custScaleY="44922" custLinFactNeighborX="-38" custLinFactNeighborY="1045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9DFF36DD-754A-4B98-9CB8-40675ABE4745}" type="presOf" srcId="{4A9B4372-F421-4AEA-86B2-791CA2BEEEAE}" destId="{345B602C-DE11-481E-B6A4-AC761F0B53D0}" srcOrd="0" destOrd="0" presId="urn:microsoft.com/office/officeart/2005/8/layout/pList1#3"/>
    <dgm:cxn modelId="{608A8604-AA40-4155-BC69-E4D80A626E13}" type="presOf" srcId="{149AFE9B-5037-457E-AE2A-BB083278F684}" destId="{5C52D8FA-0353-41A3-89E8-C3DF43D718D8}" srcOrd="0" destOrd="0" presId="urn:microsoft.com/office/officeart/2005/8/layout/pList1#3"/>
    <dgm:cxn modelId="{D72FD4EC-1F35-4732-AE90-78E08F12AD97}" srcId="{311893DC-3E46-4390-AFC3-9913FD9CA02F}" destId="{7048E6B3-BA5C-428D-867F-0CF03C3A617E}" srcOrd="0" destOrd="0" parTransId="{4AA17EAD-064E-4F40-A093-E54892D46EF9}" sibTransId="{27C1C6AE-84DA-4653-9EB4-D601DA8AED3B}"/>
    <dgm:cxn modelId="{6663E230-41CB-4F99-AC73-A95C479AE0F4}" srcId="{311893DC-3E46-4390-AFC3-9913FD9CA02F}" destId="{96B5C7A0-F5F9-4F0E-A2A9-BD5EA0159EE4}" srcOrd="1" destOrd="0" parTransId="{991141F1-5A2B-4363-A654-9007A8FDC1FD}" sibTransId="{24F0D124-567B-47F0-BCFA-82E53420D547}"/>
    <dgm:cxn modelId="{56790BF5-5012-4FB0-A997-C51CDD8D3490}" type="presOf" srcId="{E551CCD5-FB24-44EB-922F-CB3EBA5D2F87}" destId="{6372AE59-BBDD-4B30-A0A5-358BB988A7DC}" srcOrd="0" destOrd="0" presId="urn:microsoft.com/office/officeart/2005/8/layout/pList1#3"/>
    <dgm:cxn modelId="{31C884D3-4325-4F05-AA05-958CF11627BB}" type="presOf" srcId="{E824C879-DE1C-42AC-A232-2DC8CF2E9BE4}" destId="{E76D5424-45A2-4050-8A49-ADD3A5C5E5E3}" srcOrd="0" destOrd="0" presId="urn:microsoft.com/office/officeart/2005/8/layout/pList1#3"/>
    <dgm:cxn modelId="{BD22053D-967F-46E9-B5F1-20BB6CF1962E}" srcId="{311893DC-3E46-4390-AFC3-9913FD9CA02F}" destId="{4A9B4372-F421-4AEA-86B2-791CA2BEEEAE}" srcOrd="6" destOrd="0" parTransId="{23C1911A-FBC6-4172-91B2-666CE0898F2D}" sibTransId="{E551CCD5-FB24-44EB-922F-CB3EBA5D2F87}"/>
    <dgm:cxn modelId="{61146E73-39A0-40A9-B1AE-2AFE6B215D78}" type="presOf" srcId="{4EC0894A-3C11-4638-93CB-3020DA8C2A28}" destId="{E4F61452-1C58-4E1F-ADEB-951803637A80}" srcOrd="0" destOrd="0" presId="urn:microsoft.com/office/officeart/2005/8/layout/pList1#3"/>
    <dgm:cxn modelId="{DD6F31B8-1B58-4AB1-B955-6C8E9F89F5FA}" type="presOf" srcId="{FC83E0BB-5092-4A2E-8BBE-7D10733B63F5}" destId="{B1CC9943-FBEC-4E58-BA08-0A6F92E276AC}" srcOrd="0" destOrd="0" presId="urn:microsoft.com/office/officeart/2005/8/layout/pList1#3"/>
    <dgm:cxn modelId="{C18F9E32-7FF3-4F1B-A435-C64842938037}" type="presOf" srcId="{D34FED31-60B3-4B3F-8BDE-B830C62B651C}" destId="{4092BBB8-6231-468E-B2D4-8F4B3697C075}" srcOrd="0" destOrd="0" presId="urn:microsoft.com/office/officeart/2005/8/layout/pList1#3"/>
    <dgm:cxn modelId="{170DE490-3C45-4B80-9442-2DDCF84DFC4E}" type="presOf" srcId="{96B5C7A0-F5F9-4F0E-A2A9-BD5EA0159EE4}" destId="{4461F6B5-19DA-442E-A10C-1248A8508570}" srcOrd="0" destOrd="0" presId="urn:microsoft.com/office/officeart/2005/8/layout/pList1#3"/>
    <dgm:cxn modelId="{A8DB491C-0DA9-4932-9C34-98929D69DFC3}" type="presOf" srcId="{7048E6B3-BA5C-428D-867F-0CF03C3A617E}" destId="{44215A19-771E-47B9-B72D-671211DB1DD1}" srcOrd="0" destOrd="0" presId="urn:microsoft.com/office/officeart/2005/8/layout/pList1#3"/>
    <dgm:cxn modelId="{CAA981C3-213F-4484-9699-1149AC635AF5}" srcId="{311893DC-3E46-4390-AFC3-9913FD9CA02F}" destId="{149AFE9B-5037-457E-AE2A-BB083278F684}" srcOrd="2" destOrd="0" parTransId="{DEA059EB-8528-48FA-8EB8-88138E410876}" sibTransId="{D34FED31-60B3-4B3F-8BDE-B830C62B651C}"/>
    <dgm:cxn modelId="{5E9555E6-638A-440B-A573-30EDAE913B22}" srcId="{311893DC-3E46-4390-AFC3-9913FD9CA02F}" destId="{4EC0894A-3C11-4638-93CB-3020DA8C2A28}" srcOrd="7" destOrd="0" parTransId="{0965DC84-D2F6-458F-A167-F91B9A3918D6}" sibTransId="{BB53025C-23E1-48D5-8F24-B1F9F4BCD7BE}"/>
    <dgm:cxn modelId="{A8E9F2FF-7361-4AB9-9200-0FB53C6A0676}" type="presOf" srcId="{311893DC-3E46-4390-AFC3-9913FD9CA02F}" destId="{B8751959-4ECE-4F07-ACB7-9BA007345572}" srcOrd="0" destOrd="0" presId="urn:microsoft.com/office/officeart/2005/8/layout/pList1#3"/>
    <dgm:cxn modelId="{887250EE-4DA1-429B-A8C8-AA5EF757D4E3}" type="presOf" srcId="{FFFE73E1-4133-49AF-8EFD-6A384339C4C1}" destId="{3FA2192D-661E-4BD7-956E-E8E0A557180B}" srcOrd="0" destOrd="0" presId="urn:microsoft.com/office/officeart/2005/8/layout/pList1#3"/>
    <dgm:cxn modelId="{496BC496-F38D-436B-B368-9A6A3AE3B7F3}" type="presOf" srcId="{8C8A5F11-F448-44C9-9ACA-92A0AF2EC718}" destId="{C61E2E35-D92A-48C8-BFF7-EFE949588CC2}" srcOrd="0" destOrd="0" presId="urn:microsoft.com/office/officeart/2005/8/layout/pList1#3"/>
    <dgm:cxn modelId="{6D26E40A-35FB-445A-B2D3-2634FE5D90F3}" srcId="{311893DC-3E46-4390-AFC3-9913FD9CA02F}" destId="{430DDCAF-9E9F-41B9-85B7-5F566E8D875B}" srcOrd="4" destOrd="0" parTransId="{D7E5E769-398A-4843-A465-6BE96C59BB37}" sibTransId="{8C8A5F11-F448-44C9-9ACA-92A0AF2EC718}"/>
    <dgm:cxn modelId="{F426A6F6-168D-4779-A668-8F67763EBF34}" type="presOf" srcId="{24F0D124-567B-47F0-BCFA-82E53420D547}" destId="{A7F4C5A0-13F3-45ED-BBAA-02E43C38D19E}" srcOrd="0" destOrd="0" presId="urn:microsoft.com/office/officeart/2005/8/layout/pList1#3"/>
    <dgm:cxn modelId="{5C46BFE8-BA9D-40E3-8755-822680A7C48D}" srcId="{311893DC-3E46-4390-AFC3-9913FD9CA02F}" destId="{E824C879-DE1C-42AC-A232-2DC8CF2E9BE4}" srcOrd="3" destOrd="0" parTransId="{7BB5C469-DFE4-407B-A7ED-2522CA68A1A9}" sibTransId="{FFFE73E1-4133-49AF-8EFD-6A384339C4C1}"/>
    <dgm:cxn modelId="{B90CC363-EF00-4B72-BF88-11ECCEDC9796}" srcId="{311893DC-3E46-4390-AFC3-9913FD9CA02F}" destId="{F8856E42-444F-4CC2-8EEA-531BA71F9603}" srcOrd="5" destOrd="0" parTransId="{163DA8AE-634D-4B95-9FC4-D6B2090959AD}" sibTransId="{FC83E0BB-5092-4A2E-8BBE-7D10733B63F5}"/>
    <dgm:cxn modelId="{0DC8C909-B1A2-42A4-A131-D479E14F4FBB}" type="presOf" srcId="{27C1C6AE-84DA-4653-9EB4-D601DA8AED3B}" destId="{370D9351-CEEB-40F9-99CC-70840921FBAF}" srcOrd="0" destOrd="0" presId="urn:microsoft.com/office/officeart/2005/8/layout/pList1#3"/>
    <dgm:cxn modelId="{F94996CC-BD84-4D44-90B9-BFE18BD8F51F}" type="presOf" srcId="{F8856E42-444F-4CC2-8EEA-531BA71F9603}" destId="{A11F7F1D-CFF9-4CF4-8F27-CCDC520195E9}" srcOrd="0" destOrd="0" presId="urn:microsoft.com/office/officeart/2005/8/layout/pList1#3"/>
    <dgm:cxn modelId="{423C3C9F-8F08-42C8-A1A3-A7032FC4847A}" type="presOf" srcId="{430DDCAF-9E9F-41B9-85B7-5F566E8D875B}" destId="{A84882A3-2F9F-4A55-A127-8100E2F77B08}" srcOrd="0" destOrd="0" presId="urn:microsoft.com/office/officeart/2005/8/layout/pList1#3"/>
    <dgm:cxn modelId="{DE03323A-4C41-4939-91B8-969C115A094A}" type="presParOf" srcId="{B8751959-4ECE-4F07-ACB7-9BA007345572}" destId="{7367A801-8D3C-4CE5-B485-BD91CBF01809}" srcOrd="0" destOrd="0" presId="urn:microsoft.com/office/officeart/2005/8/layout/pList1#3"/>
    <dgm:cxn modelId="{DD720CB3-5A09-43D5-9789-DC03A5C50DF5}" type="presParOf" srcId="{7367A801-8D3C-4CE5-B485-BD91CBF01809}" destId="{E856BDD5-04D9-4859-976E-47E461DCB0A9}" srcOrd="0" destOrd="0" presId="urn:microsoft.com/office/officeart/2005/8/layout/pList1#3"/>
    <dgm:cxn modelId="{19D1610A-384D-41D2-97A1-BF360089C7C4}" type="presParOf" srcId="{7367A801-8D3C-4CE5-B485-BD91CBF01809}" destId="{44215A19-771E-47B9-B72D-671211DB1DD1}" srcOrd="1" destOrd="0" presId="urn:microsoft.com/office/officeart/2005/8/layout/pList1#3"/>
    <dgm:cxn modelId="{AD930B83-644C-4867-A74F-87F442071999}" type="presParOf" srcId="{B8751959-4ECE-4F07-ACB7-9BA007345572}" destId="{370D9351-CEEB-40F9-99CC-70840921FBAF}" srcOrd="1" destOrd="0" presId="urn:microsoft.com/office/officeart/2005/8/layout/pList1#3"/>
    <dgm:cxn modelId="{4122077E-2FAF-4AA7-8FC8-4DDAE8B32D83}" type="presParOf" srcId="{B8751959-4ECE-4F07-ACB7-9BA007345572}" destId="{1AECB7B8-4B2C-4AE6-90D5-F64C2CF50B10}" srcOrd="2" destOrd="0" presId="urn:microsoft.com/office/officeart/2005/8/layout/pList1#3"/>
    <dgm:cxn modelId="{DB8691A7-9EC7-407C-9B44-DE35258ADC36}" type="presParOf" srcId="{1AECB7B8-4B2C-4AE6-90D5-F64C2CF50B10}" destId="{8601E78B-76AE-4C19-9822-6655E3F15530}" srcOrd="0" destOrd="0" presId="urn:microsoft.com/office/officeart/2005/8/layout/pList1#3"/>
    <dgm:cxn modelId="{791ADF18-7544-456A-B00E-7D350A038409}" type="presParOf" srcId="{1AECB7B8-4B2C-4AE6-90D5-F64C2CF50B10}" destId="{4461F6B5-19DA-442E-A10C-1248A8508570}" srcOrd="1" destOrd="0" presId="urn:microsoft.com/office/officeart/2005/8/layout/pList1#3"/>
    <dgm:cxn modelId="{44FE01E9-9FE1-4A3E-88C8-08F1297D6B2F}" type="presParOf" srcId="{B8751959-4ECE-4F07-ACB7-9BA007345572}" destId="{A7F4C5A0-13F3-45ED-BBAA-02E43C38D19E}" srcOrd="3" destOrd="0" presId="urn:microsoft.com/office/officeart/2005/8/layout/pList1#3"/>
    <dgm:cxn modelId="{832D5429-BBD3-4E32-BA4B-6C11DC798C52}" type="presParOf" srcId="{B8751959-4ECE-4F07-ACB7-9BA007345572}" destId="{422CF660-2222-470E-ACD1-F56D503B141E}" srcOrd="4" destOrd="0" presId="urn:microsoft.com/office/officeart/2005/8/layout/pList1#3"/>
    <dgm:cxn modelId="{9D3756EA-B4EC-47E9-8CD8-A78FC0DD5E58}" type="presParOf" srcId="{422CF660-2222-470E-ACD1-F56D503B141E}" destId="{1C797806-07F0-4BAD-B7A5-86512A20C316}" srcOrd="0" destOrd="0" presId="urn:microsoft.com/office/officeart/2005/8/layout/pList1#3"/>
    <dgm:cxn modelId="{E6F5001F-13AB-48BC-AE39-021FC644C846}" type="presParOf" srcId="{422CF660-2222-470E-ACD1-F56D503B141E}" destId="{5C52D8FA-0353-41A3-89E8-C3DF43D718D8}" srcOrd="1" destOrd="0" presId="urn:microsoft.com/office/officeart/2005/8/layout/pList1#3"/>
    <dgm:cxn modelId="{91F40E0E-A721-4F32-BDC1-D1CDC6441929}" type="presParOf" srcId="{B8751959-4ECE-4F07-ACB7-9BA007345572}" destId="{4092BBB8-6231-468E-B2D4-8F4B3697C075}" srcOrd="5" destOrd="0" presId="urn:microsoft.com/office/officeart/2005/8/layout/pList1#3"/>
    <dgm:cxn modelId="{20CD5122-D306-4B03-8ABB-C74C4D5509AF}" type="presParOf" srcId="{B8751959-4ECE-4F07-ACB7-9BA007345572}" destId="{4A9605A6-F432-45E1-845C-4F1A7E1A7E3A}" srcOrd="6" destOrd="0" presId="urn:microsoft.com/office/officeart/2005/8/layout/pList1#3"/>
    <dgm:cxn modelId="{5D32FA61-D3C4-4A89-A7D7-DA3D3844816A}" type="presParOf" srcId="{4A9605A6-F432-45E1-845C-4F1A7E1A7E3A}" destId="{9F23B75F-A372-40CF-BEB9-DF2208142F4D}" srcOrd="0" destOrd="0" presId="urn:microsoft.com/office/officeart/2005/8/layout/pList1#3"/>
    <dgm:cxn modelId="{A2604820-7656-45E4-AACF-3616AF488301}" type="presParOf" srcId="{4A9605A6-F432-45E1-845C-4F1A7E1A7E3A}" destId="{E76D5424-45A2-4050-8A49-ADD3A5C5E5E3}" srcOrd="1" destOrd="0" presId="urn:microsoft.com/office/officeart/2005/8/layout/pList1#3"/>
    <dgm:cxn modelId="{C05F3030-C7A0-4B03-A891-F7F5331772E1}" type="presParOf" srcId="{B8751959-4ECE-4F07-ACB7-9BA007345572}" destId="{3FA2192D-661E-4BD7-956E-E8E0A557180B}" srcOrd="7" destOrd="0" presId="urn:microsoft.com/office/officeart/2005/8/layout/pList1#3"/>
    <dgm:cxn modelId="{EAB413B9-6E29-4A29-B1BF-61C6EE1B78B3}" type="presParOf" srcId="{B8751959-4ECE-4F07-ACB7-9BA007345572}" destId="{2CCED51F-AF18-490A-88E1-6010E44DE31F}" srcOrd="8" destOrd="0" presId="urn:microsoft.com/office/officeart/2005/8/layout/pList1#3"/>
    <dgm:cxn modelId="{F5D4CA3F-21AC-4362-931A-3A8414FF6165}" type="presParOf" srcId="{2CCED51F-AF18-490A-88E1-6010E44DE31F}" destId="{6B96F239-25EC-4CA8-9A86-4F969066DE0A}" srcOrd="0" destOrd="0" presId="urn:microsoft.com/office/officeart/2005/8/layout/pList1#3"/>
    <dgm:cxn modelId="{D7A9E9AC-D364-4B3B-A625-A5F463822EA3}" type="presParOf" srcId="{2CCED51F-AF18-490A-88E1-6010E44DE31F}" destId="{A84882A3-2F9F-4A55-A127-8100E2F77B08}" srcOrd="1" destOrd="0" presId="urn:microsoft.com/office/officeart/2005/8/layout/pList1#3"/>
    <dgm:cxn modelId="{7D1B8B52-00C2-4258-A7AC-7708260849D5}" type="presParOf" srcId="{B8751959-4ECE-4F07-ACB7-9BA007345572}" destId="{C61E2E35-D92A-48C8-BFF7-EFE949588CC2}" srcOrd="9" destOrd="0" presId="urn:microsoft.com/office/officeart/2005/8/layout/pList1#3"/>
    <dgm:cxn modelId="{47DCEB17-88D4-4137-8986-3E1FB1D76A18}" type="presParOf" srcId="{B8751959-4ECE-4F07-ACB7-9BA007345572}" destId="{7526E95A-C1F3-4269-B839-30B0D8072FB3}" srcOrd="10" destOrd="0" presId="urn:microsoft.com/office/officeart/2005/8/layout/pList1#3"/>
    <dgm:cxn modelId="{A89298FA-8532-490F-AD95-9D325393D2F8}" type="presParOf" srcId="{7526E95A-C1F3-4269-B839-30B0D8072FB3}" destId="{40F497CD-FACE-4B44-9187-638FA603BB99}" srcOrd="0" destOrd="0" presId="urn:microsoft.com/office/officeart/2005/8/layout/pList1#3"/>
    <dgm:cxn modelId="{4890DEC5-EF70-4B21-886F-39B34ED4077F}" type="presParOf" srcId="{7526E95A-C1F3-4269-B839-30B0D8072FB3}" destId="{A11F7F1D-CFF9-4CF4-8F27-CCDC520195E9}" srcOrd="1" destOrd="0" presId="urn:microsoft.com/office/officeart/2005/8/layout/pList1#3"/>
    <dgm:cxn modelId="{CC59F9BE-5F76-4345-A560-36CD9D3B394D}" type="presParOf" srcId="{B8751959-4ECE-4F07-ACB7-9BA007345572}" destId="{B1CC9943-FBEC-4E58-BA08-0A6F92E276AC}" srcOrd="11" destOrd="0" presId="urn:microsoft.com/office/officeart/2005/8/layout/pList1#3"/>
    <dgm:cxn modelId="{892C6B86-1385-4923-B23B-7D75E0D83764}" type="presParOf" srcId="{B8751959-4ECE-4F07-ACB7-9BA007345572}" destId="{E0F1949D-C4CC-4C0D-895D-EA5051B16AD4}" srcOrd="12" destOrd="0" presId="urn:microsoft.com/office/officeart/2005/8/layout/pList1#3"/>
    <dgm:cxn modelId="{4E8FB4AF-A066-436A-86BD-120C53BAEE5B}" type="presParOf" srcId="{E0F1949D-C4CC-4C0D-895D-EA5051B16AD4}" destId="{4CC5E14D-E808-4BBA-9D41-05B6CC842BFE}" srcOrd="0" destOrd="0" presId="urn:microsoft.com/office/officeart/2005/8/layout/pList1#3"/>
    <dgm:cxn modelId="{78B5565E-D6DB-4668-9A6E-61B4FBF24F07}" type="presParOf" srcId="{E0F1949D-C4CC-4C0D-895D-EA5051B16AD4}" destId="{345B602C-DE11-481E-B6A4-AC761F0B53D0}" srcOrd="1" destOrd="0" presId="urn:microsoft.com/office/officeart/2005/8/layout/pList1#3"/>
    <dgm:cxn modelId="{62A4DB95-B3BB-4BD0-AFE3-8452DB5934D2}" type="presParOf" srcId="{B8751959-4ECE-4F07-ACB7-9BA007345572}" destId="{6372AE59-BBDD-4B30-A0A5-358BB988A7DC}" srcOrd="13" destOrd="0" presId="urn:microsoft.com/office/officeart/2005/8/layout/pList1#3"/>
    <dgm:cxn modelId="{37C81452-D153-4019-8191-9BDE012A97D2}" type="presParOf" srcId="{B8751959-4ECE-4F07-ACB7-9BA007345572}" destId="{3BE05F60-5F56-4933-B7EA-E0970CF543E3}" srcOrd="14" destOrd="0" presId="urn:microsoft.com/office/officeart/2005/8/layout/pList1#3"/>
    <dgm:cxn modelId="{065897A5-EF4C-42F7-8909-8DD07DA5998B}" type="presParOf" srcId="{3BE05F60-5F56-4933-B7EA-E0970CF543E3}" destId="{1A577377-03FA-4909-BEDE-A2D1C065F037}" srcOrd="0" destOrd="0" presId="urn:microsoft.com/office/officeart/2005/8/layout/pList1#3"/>
    <dgm:cxn modelId="{4995B2B2-22F2-4241-B380-DA2292CEC68F}" type="presParOf" srcId="{3BE05F60-5F56-4933-B7EA-E0970CF543E3}" destId="{E4F61452-1C58-4E1F-ADEB-951803637A80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69FD425-A952-4C1B-9220-E96726DB3EB0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2EBB1B-9942-4329-B1FC-C24A9FAE0BE9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281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35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43958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52959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0363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7970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5218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86337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0252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15093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23101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27792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ED1F65-29F9-483A-A82E-7E184B4723A9}" type="datetimeFigureOut">
              <a:rPr lang="fa-IR" smtClean="0"/>
              <a:pPr/>
              <a:t>02/17/1441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890FB5-4806-4CA9-B007-43869C531B9B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795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Colors" Target="../diagrams/colors6.xml"/><Relationship Id="rId18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12" Type="http://schemas.openxmlformats.org/officeDocument/2006/relationships/diagramQuickStyle" Target="../diagrams/quickStyle6.xml"/><Relationship Id="rId1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diagramLayout" Target="../diagrams/layout6.xml"/><Relationship Id="rId5" Type="http://schemas.openxmlformats.org/officeDocument/2006/relationships/diagramColors" Target="../diagrams/colors4.xml"/><Relationship Id="rId10" Type="http://schemas.openxmlformats.org/officeDocument/2006/relationships/diagramData" Target="../diagrams/data6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16" b="2161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0" y="5296823"/>
            <a:ext cx="10113645" cy="142646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400" b="1" dirty="0" smtClean="0">
                <a:cs typeface="2  Lotus" panose="00000400000000000000" pitchFamily="2" charset="-78"/>
              </a:rPr>
              <a:t> گزارش کتابخانه </a:t>
            </a:r>
            <a:r>
              <a:rPr lang="fa-IR" sz="4400" b="1" dirty="0">
                <a:cs typeface="2  Lotus" panose="00000400000000000000" pitchFamily="2" charset="-78"/>
              </a:rPr>
              <a:t>آیت‌الله العظمی </a:t>
            </a:r>
            <a:r>
              <a:rPr lang="fa-IR" sz="4400" b="1" dirty="0" smtClean="0">
                <a:cs typeface="2  Lotus" panose="00000400000000000000" pitchFamily="2" charset="-78"/>
              </a:rPr>
              <a:t>بروجردی</a:t>
            </a:r>
            <a:r>
              <a:rPr lang="fa-IR" b="1" dirty="0">
                <a:cs typeface="2  Lotus" panose="00000400000000000000" pitchFamily="2" charset="-78"/>
              </a:rPr>
              <a:t/>
            </a:r>
            <a:br>
              <a:rPr lang="fa-IR" b="1" dirty="0">
                <a:cs typeface="2  Lotus" panose="00000400000000000000" pitchFamily="2" charset="-78"/>
              </a:rPr>
            </a:br>
            <a:r>
              <a:rPr lang="fa-IR" b="1" dirty="0" smtClean="0">
                <a:solidFill>
                  <a:schemeClr val="accent3">
                    <a:lumMod val="50000"/>
                  </a:schemeClr>
                </a:solidFill>
                <a:cs typeface="2  Lotus" panose="00000400000000000000" pitchFamily="2" charset="-78"/>
              </a:rPr>
              <a:t> </a:t>
            </a:r>
            <a:r>
              <a:rPr lang="fa-IR" b="1" dirty="0">
                <a:solidFill>
                  <a:schemeClr val="accent3">
                    <a:lumMod val="50000"/>
                  </a:schemeClr>
                </a:solidFill>
                <a:cs typeface="2  Lotus" panose="00000400000000000000" pitchFamily="2" charset="-78"/>
              </a:rPr>
              <a:t>مهرماه 1398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0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5319109"/>
              </p:ext>
            </p:extLst>
          </p:nvPr>
        </p:nvGraphicFramePr>
        <p:xfrm>
          <a:off x="4303931" y="379828"/>
          <a:ext cx="7536267" cy="5509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36267"/>
              </a:tblGrid>
              <a:tr h="130315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4800" spc="3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IranNastaliq" panose="02000503000000020003" pitchFamily="2" charset="0"/>
                          <a:cs typeface="EntezareZohoor B4" panose="00000700000000000000" pitchFamily="2" charset="-78"/>
                        </a:rPr>
                        <a:t>فناوری اطلاعات</a:t>
                      </a:r>
                      <a:endParaRPr lang="fa-IR" sz="4400" b="1" dirty="0" smtClean="0">
                        <a:cs typeface="2  Lotus" panose="020B0604020202020204" charset="-78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41349">
                <a:tc>
                  <a:txBody>
                    <a:bodyPr/>
                    <a:lstStyle/>
                    <a:p>
                      <a:pPr marL="0" lvl="0" indent="0">
                        <a:buClrTx/>
                        <a:buFont typeface="Arial" pitchFamily="34" charset="0"/>
                        <a:buNone/>
                      </a:pPr>
                      <a:r>
                        <a:rPr lang="fa-IR" sz="2400" b="1" dirty="0" smtClean="0">
                          <a:cs typeface="B Lotus" panose="00000400000000000000" pitchFamily="2" charset="-78"/>
                        </a:rPr>
                        <a:t> ارائه</a:t>
                      </a:r>
                      <a:r>
                        <a:rPr lang="fa-IR" sz="2400" b="1" baseline="0" dirty="0" smtClean="0">
                          <a:cs typeface="B Lotus" panose="00000400000000000000" pitchFamily="2" charset="-78"/>
                        </a:rPr>
                        <a:t> خدمات</a:t>
                      </a:r>
                      <a:r>
                        <a:rPr lang="en-US" sz="2400" b="1" baseline="0" dirty="0" smtClean="0"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2400" b="1" baseline="0" dirty="0" smtClean="0">
                          <a:cs typeface="B Lotus" panose="00000400000000000000" pitchFamily="2" charset="-78"/>
                        </a:rPr>
                        <a:t>بر روی </a:t>
                      </a:r>
                      <a:r>
                        <a:rPr lang="fa-IR" sz="2400" b="1" dirty="0" smtClean="0">
                          <a:cs typeface="2  Lotus" panose="020B0604020202020204" charset="-78"/>
                        </a:rPr>
                        <a:t>شبکه داخلی و اینترنت </a:t>
                      </a:r>
                      <a:r>
                        <a:rPr lang="fa-IR" sz="2400" b="0" dirty="0" smtClean="0">
                          <a:cs typeface="2  Lotus" panose="020B0604020202020204" charset="-78"/>
                        </a:rPr>
                        <a:t>(کابلی</a:t>
                      </a:r>
                      <a:r>
                        <a:rPr lang="fa-IR" sz="2400" b="0" baseline="0" dirty="0" smtClean="0">
                          <a:cs typeface="2  Lotus" panose="020B0604020202020204" charset="-78"/>
                        </a:rPr>
                        <a:t> و وایرلس)</a:t>
                      </a:r>
                      <a:endParaRPr lang="fa-IR" sz="1800" b="0" dirty="0" smtClean="0"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84134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a-IR" sz="2400" b="1" dirty="0" smtClean="0">
                          <a:cs typeface="2  Lotus" panose="020B0604020202020204" charset="-78"/>
                        </a:rPr>
                        <a:t>پشتیبانی</a:t>
                      </a:r>
                      <a:r>
                        <a:rPr lang="fa-IR" sz="2400" b="1" baseline="0" dirty="0" smtClean="0">
                          <a:cs typeface="2  Lotus" panose="020B0604020202020204" charset="-78"/>
                        </a:rPr>
                        <a:t> از </a:t>
                      </a:r>
                      <a:r>
                        <a:rPr lang="fa-IR" sz="2400" b="1" dirty="0" smtClean="0">
                          <a:cs typeface="2  Lotus" panose="020B0604020202020204" charset="-78"/>
                        </a:rPr>
                        <a:t>3 دستگاه سرور فیزیکی </a:t>
                      </a:r>
                      <a:r>
                        <a:rPr lang="fa-IR" sz="2000" b="0" dirty="0" smtClean="0">
                          <a:cs typeface="2  Lotus" panose="020B0604020202020204" charset="-78"/>
                        </a:rPr>
                        <a:t>(12 سرور مجازی)</a:t>
                      </a:r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و </a:t>
                      </a:r>
                      <a:r>
                        <a:rPr lang="fa-IR" sz="2400" b="1" kern="1200" dirty="0" smtClean="0">
                          <a:cs typeface="2  Lotus" panose="020B0604020202020204" charset="-78"/>
                        </a:rPr>
                        <a:t>2 دستگاه انباره شبکه </a:t>
                      </a:r>
                      <a:endParaRPr lang="fa-IR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841349">
                <a:tc>
                  <a:txBody>
                    <a:bodyPr/>
                    <a:lstStyle/>
                    <a:p>
                      <a:pPr marL="0" lvl="0" indent="0" algn="r" defTabSz="914400" rtl="1" eaLnBrk="1" latinLnBrk="0" hangingPunct="1">
                        <a:buClrTx/>
                        <a:buFont typeface="Arial" pitchFamily="34" charset="0"/>
                        <a:buNone/>
                      </a:pPr>
                      <a:r>
                        <a:rPr lang="fa-IR" sz="2400" b="1" kern="1200" dirty="0" smtClean="0">
                          <a:cs typeface="2  Lotus" panose="020B0604020202020204" charset="-78"/>
                        </a:rPr>
                        <a:t>87 دستگاه رایانه</a:t>
                      </a:r>
                      <a:r>
                        <a:rPr lang="fa-IR" sz="1900" b="0" kern="1200" dirty="0" smtClean="0">
                          <a:cs typeface="2  Lotus" panose="020B0604020202020204" charset="-78"/>
                        </a:rPr>
                        <a:t>( بخش اداری، بخش ساماندهی، بخش دیجیتال سازی و بانک های اطلاعات)</a:t>
                      </a:r>
                      <a:endParaRPr lang="fa-IR" sz="19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841349">
                <a:tc>
                  <a:txBody>
                    <a:bodyPr/>
                    <a:lstStyle/>
                    <a:p>
                      <a:pPr marL="0" lvl="0" indent="0" algn="r" defTabSz="914400" rtl="1" eaLnBrk="1" latinLnBrk="0" hangingPunct="1">
                        <a:buClrTx/>
                        <a:buFont typeface="Arial" pitchFamily="34" charset="0"/>
                        <a:buNone/>
                      </a:pPr>
                      <a:r>
                        <a:rPr lang="fa-IR" sz="2400" b="1" kern="1200" dirty="0" smtClean="0">
                          <a:cs typeface="2  Lotus" panose="020B0604020202020204" charset="-78"/>
                        </a:rPr>
                        <a:t>خدمات اینترنت، نرم افزارهای علوم اسلامی، پایگاه های علمی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84134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cs typeface="2  Lotus" panose="020B0604020202020204" charset="-78"/>
                        </a:rPr>
                        <a:t> مدیریت فضای ذخیره سازی اختصاصی کاربران</a:t>
                      </a:r>
                      <a:endParaRPr lang="fa-IR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49" y="379828"/>
            <a:ext cx="3737410" cy="55098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77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8248176"/>
              </p:ext>
            </p:extLst>
          </p:nvPr>
        </p:nvGraphicFramePr>
        <p:xfrm>
          <a:off x="4303931" y="379828"/>
          <a:ext cx="7536267" cy="55336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36267"/>
              </a:tblGrid>
              <a:tr h="113539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4800" spc="3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IranNastaliq" panose="02000503000000020003" pitchFamily="2" charset="0"/>
                          <a:cs typeface="EntezareZohoor B4" panose="00000700000000000000" pitchFamily="2" charset="-78"/>
                        </a:rPr>
                        <a:t>پشتیبانی و کارپردازی</a:t>
                      </a:r>
                      <a:endParaRPr lang="fa-IR" sz="4400" b="1" dirty="0" smtClean="0">
                        <a:cs typeface="2  Lotus" panose="020B0604020202020204" charset="-78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3304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dirty="0" smtClean="0">
                          <a:cs typeface="2  Lotus" panose="020B0604020202020204" charset="-78"/>
                        </a:rPr>
                        <a:t>تنظیم قراردادها و پیگیری</a:t>
                      </a:r>
                      <a:r>
                        <a:rPr lang="fa-IR" sz="2400" b="1" baseline="0" dirty="0" smtClean="0">
                          <a:cs typeface="2  Lotus" panose="020B0604020202020204" charset="-78"/>
                        </a:rPr>
                        <a:t> امور اداری کتابخانه</a:t>
                      </a:r>
                      <a:endParaRPr lang="fa-IR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733041">
                <a:tc>
                  <a:txBody>
                    <a:bodyPr/>
                    <a:lstStyle/>
                    <a:p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همکاری د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ر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خرید و انتقال کتاب به کتابخانه و مدیریت انبار کتاب</a:t>
                      </a:r>
                    </a:p>
                  </a:txBody>
                  <a:tcPr anchor="ctr"/>
                </a:tc>
              </a:tr>
              <a:tr h="73304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نگهداری از ساختمان، دستگاه ها و سیستم گرمایش و سرمایش</a:t>
                      </a:r>
                    </a:p>
                  </a:txBody>
                  <a:tcPr anchor="ctr"/>
                </a:tc>
              </a:tr>
              <a:tr h="73304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a-IR" sz="2400" b="1" dirty="0" smtClean="0">
                          <a:cs typeface="2  Lotus" panose="020B0604020202020204" charset="-78"/>
                        </a:rPr>
                        <a:t>نگهداری از سیستم برق، تابلو</a:t>
                      </a:r>
                      <a:r>
                        <a:rPr lang="fa-IR" sz="2400" b="1" baseline="0" dirty="0" smtClean="0">
                          <a:cs typeface="2  Lotus" panose="020B0604020202020204" charset="-78"/>
                        </a:rPr>
                        <a:t> برق ها، برق اضطراری و برق بدون وقفه </a:t>
                      </a:r>
                      <a:endParaRPr lang="fa-IR" sz="1800" b="0" dirty="0" smtClean="0"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73304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نگهداری از سیستم اعلام و اطفای حریق</a:t>
                      </a:r>
                    </a:p>
                  </a:txBody>
                  <a:tcPr anchor="ctr"/>
                </a:tc>
              </a:tr>
              <a:tr h="733041">
                <a:tc>
                  <a:txBody>
                    <a:bodyPr/>
                    <a:lstStyle/>
                    <a:p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نگهداری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از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سیستم دزدگیرها و سیستم امنیت هوشمند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25" y="3186954"/>
            <a:ext cx="3980329" cy="27265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25" y="379828"/>
            <a:ext cx="3980329" cy="270834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877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75768"/>
            <a:ext cx="10058400" cy="834118"/>
          </a:xfrm>
        </p:spPr>
        <p:txBody>
          <a:bodyPr>
            <a:normAutofit/>
          </a:bodyPr>
          <a:lstStyle/>
          <a:p>
            <a:pPr algn="ctr"/>
            <a:r>
              <a:rPr lang="fa-IR" spc="300" dirty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برنامه‌های </a:t>
            </a:r>
            <a:r>
              <a:rPr lang="fa-IR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 اختصاصی </a:t>
            </a:r>
            <a:r>
              <a:rPr lang="fa-IR" spc="300" dirty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کتابخانه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8219418"/>
              </p:ext>
            </p:extLst>
          </p:nvPr>
        </p:nvGraphicFramePr>
        <p:xfrm>
          <a:off x="341086" y="1426616"/>
          <a:ext cx="11408228" cy="4624912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1408228"/>
              </a:tblGrid>
              <a:tr h="66888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solidFill>
                            <a:schemeClr val="tx1"/>
                          </a:solidFill>
                          <a:cs typeface="2  Lotus" panose="020B0604020202020204" charset="-78"/>
                        </a:rPr>
                        <a:t>برگزاری</a:t>
                      </a:r>
                      <a:r>
                        <a:rPr lang="fa-IR" sz="2800" b="1" baseline="0" dirty="0" smtClean="0">
                          <a:solidFill>
                            <a:schemeClr val="tx1"/>
                          </a:solidFill>
                          <a:cs typeface="2  Lotus" panose="020B0604020202020204" charset="-78"/>
                        </a:rPr>
                        <a:t> جلسات مشاوره پژوهشی و منبع شناسی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59797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برگزاری نمایشگاه های معرفی مجموعه های کتابخانه 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برگزاری نشست های علمی و تخصصی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برگزاری جلسات دورهمی علمی کتابداران استان قم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برگزاری جلسات نقد و رونمایی از کتاب </a:t>
                      </a:r>
                    </a:p>
                  </a:txBody>
                  <a:tcPr anchor="ctr"/>
                </a:tc>
              </a:tr>
              <a:tr h="64662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بازدید شخصیت ها از کتابخانه و ضبط خاطرات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81912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2  Lotus" panose="020B0604020202020204" charset="-78"/>
                        </a:rPr>
                        <a:t>همکاری مستمر با کتابخانه های بزرگ کشور و مجمع کتابخانه های تخصصی استان قم (مکتا)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59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1131159"/>
              </p:ext>
            </p:extLst>
          </p:nvPr>
        </p:nvGraphicFramePr>
        <p:xfrm>
          <a:off x="145143" y="70247"/>
          <a:ext cx="11030857" cy="6170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xmlns="" val="669205792"/>
              </p:ext>
            </p:extLst>
          </p:nvPr>
        </p:nvGraphicFramePr>
        <p:xfrm>
          <a:off x="145143" y="1"/>
          <a:ext cx="11456743" cy="641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itle 1"/>
          <p:cNvSpPr>
            <a:spLocks noGrp="1"/>
          </p:cNvSpPr>
          <p:nvPr/>
        </p:nvSpPr>
        <p:spPr>
          <a:xfrm>
            <a:off x="1066800" y="-5319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همکاری در برگزاری نشست های علمی و تخصصی</a:t>
            </a:r>
            <a:endParaRPr lang="fa-IR" sz="4000" spc="30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EntezareZohoor B4" panose="000007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98912" y="953977"/>
            <a:ext cx="719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="" val="1207173516"/>
              </p:ext>
            </p:extLst>
          </p:nvPr>
        </p:nvGraphicFramePr>
        <p:xfrm>
          <a:off x="145143" y="1004072"/>
          <a:ext cx="11860231" cy="5910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22864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159657" y="231775"/>
          <a:ext cx="11872686" cy="619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/>
        </p:nvSpPr>
        <p:spPr>
          <a:xfrm>
            <a:off x="1066800" y="-24128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جلسات و بازدید از کتابخانه</a:t>
            </a:r>
            <a:endParaRPr lang="fa-IR" sz="4000" spc="30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EntezareZohoor B4" panose="000007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98912" y="1209473"/>
            <a:ext cx="7194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Diagram 17"/>
          <p:cNvGraphicFramePr/>
          <p:nvPr>
            <p:extLst/>
          </p:nvPr>
        </p:nvGraphicFramePr>
        <p:xfrm>
          <a:off x="0" y="1370076"/>
          <a:ext cx="11698942" cy="535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3203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50593262"/>
              </p:ext>
            </p:extLst>
          </p:nvPr>
        </p:nvGraphicFramePr>
        <p:xfrm>
          <a:off x="159657" y="231775"/>
          <a:ext cx="11872686" cy="619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/>
        </p:nvSpPr>
        <p:spPr>
          <a:xfrm>
            <a:off x="1066800" y="-24128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بازدیدها </a:t>
            </a:r>
            <a:r>
              <a:rPr lang="fa-IR" sz="4000" spc="300" dirty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از </a:t>
            </a:r>
            <a:r>
              <a:rPr lang="fa-IR" sz="4000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کتابخانه در سال 98</a:t>
            </a:r>
            <a:endParaRPr lang="fa-IR" sz="4000" spc="30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EntezareZohoor B4" panose="000007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5803" y="1209473"/>
            <a:ext cx="89803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766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197" y="1843315"/>
            <a:ext cx="1323831" cy="7524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2800" spc="11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تاریخچه:</a:t>
            </a:r>
            <a:endParaRPr lang="fa-IR" sz="2800" spc="11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EntezareZohoor B4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9388" y="145128"/>
            <a:ext cx="2373225" cy="14954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6169" y="2595773"/>
            <a:ext cx="10058400" cy="3592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endParaRPr lang="fa-IR" sz="2800" spc="110" dirty="0" smtClean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2  Lotus" panose="020B060402020202020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4972" y="2595773"/>
            <a:ext cx="9202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68000" algn="just" rtl="1">
              <a:lnSpc>
                <a:spcPct val="150000"/>
              </a:lnSpc>
            </a:pPr>
            <a:r>
              <a:rPr lang="fa-IR" sz="2400" b="1" dirty="0" smtClean="0">
                <a:cs typeface="B Lotus" panose="00000400000000000000" pitchFamily="2" charset="-78"/>
              </a:rPr>
              <a:t>كتابخانه آیت الله العظمی بروجردی به امر زعیم عالیقدر جهان تشیع در سال 1340 با مساحتی قریب به 400 مترمربع </a:t>
            </a:r>
            <a:r>
              <a:rPr lang="fa-IR" sz="2400" b="1" dirty="0">
                <a:cs typeface="B Lotus" panose="00000400000000000000" pitchFamily="2" charset="-78"/>
              </a:rPr>
              <a:t>در ضلع‌غربي مسجد اعظم </a:t>
            </a:r>
            <a:r>
              <a:rPr lang="fa-IR" sz="2400" b="1" dirty="0" smtClean="0">
                <a:cs typeface="B Lotus" panose="00000400000000000000" pitchFamily="2" charset="-78"/>
              </a:rPr>
              <a:t>تأسيس گرديد</a:t>
            </a:r>
            <a:r>
              <a:rPr lang="fa-IR" sz="2400" b="1" dirty="0">
                <a:cs typeface="B Lotus" panose="00000400000000000000" pitchFamily="2" charset="-78"/>
              </a:rPr>
              <a:t>. </a:t>
            </a:r>
            <a:endParaRPr lang="fa-IR" sz="2400" b="1" dirty="0" smtClean="0">
              <a:cs typeface="B Lotus" panose="00000400000000000000" pitchFamily="2" charset="-78"/>
            </a:endParaRPr>
          </a:p>
          <a:p>
            <a:pPr indent="-468000" algn="just" rtl="1">
              <a:lnSpc>
                <a:spcPct val="150000"/>
              </a:lnSpc>
            </a:pPr>
            <a:r>
              <a:rPr lang="fa-IR" sz="2400" b="1" dirty="0" smtClean="0">
                <a:cs typeface="B Lotus" panose="00000400000000000000" pitchFamily="2" charset="-78"/>
              </a:rPr>
              <a:t>ساختمان </a:t>
            </a:r>
            <a:r>
              <a:rPr lang="fa-IR" sz="2400" b="1" dirty="0">
                <a:cs typeface="B Lotus" panose="00000400000000000000" pitchFamily="2" charset="-78"/>
              </a:rPr>
              <a:t>فعلی كتابخانه </a:t>
            </a:r>
            <a:r>
              <a:rPr lang="fa-IR" sz="2400" b="1" dirty="0" smtClean="0">
                <a:cs typeface="B Lotus" panose="00000400000000000000" pitchFamily="2" charset="-78"/>
              </a:rPr>
              <a:t>با </a:t>
            </a:r>
            <a:r>
              <a:rPr lang="fa-IR" sz="2400" b="1" dirty="0">
                <a:cs typeface="B Lotus" panose="00000400000000000000" pitchFamily="2" charset="-78"/>
              </a:rPr>
              <a:t>موافقت تولیت </a:t>
            </a:r>
            <a:r>
              <a:rPr lang="fa-IR" sz="2400" b="1" dirty="0" smtClean="0">
                <a:cs typeface="B Lotus" panose="00000400000000000000" pitchFamily="2" charset="-78"/>
              </a:rPr>
              <a:t>محترم مسجد اعظم </a:t>
            </a:r>
            <a:r>
              <a:rPr lang="fa-IR" sz="2400" b="1" dirty="0">
                <a:cs typeface="B Lotus" panose="00000400000000000000" pitchFamily="2" charset="-78"/>
              </a:rPr>
              <a:t>در سال 1388 </a:t>
            </a:r>
            <a:r>
              <a:rPr lang="fa-IR" sz="2400" b="1" dirty="0" smtClean="0">
                <a:cs typeface="B Lotus" panose="00000400000000000000" pitchFamily="2" charset="-78"/>
              </a:rPr>
              <a:t>با </a:t>
            </a:r>
            <a:r>
              <a:rPr lang="fa-IR" sz="2400" b="1" dirty="0">
                <a:cs typeface="B Lotus" panose="00000400000000000000" pitchFamily="2" charset="-78"/>
              </a:rPr>
              <a:t>مساحتي بالغ بر 4000متر مربع در </a:t>
            </a:r>
            <a:r>
              <a:rPr lang="fa-IR" sz="2400" b="1" dirty="0" smtClean="0">
                <a:cs typeface="B Lotus" panose="00000400000000000000" pitchFamily="2" charset="-78"/>
              </a:rPr>
              <a:t>4طبقه</a:t>
            </a:r>
            <a:r>
              <a:rPr lang="en-US" sz="2400" b="1" dirty="0" smtClean="0">
                <a:cs typeface="B Lotus" panose="00000400000000000000" pitchFamily="2" charset="-78"/>
              </a:rPr>
              <a:t> </a:t>
            </a:r>
            <a:r>
              <a:rPr lang="fa-IR" sz="2400" b="1" dirty="0" smtClean="0">
                <a:cs typeface="B Lotus" panose="00000400000000000000" pitchFamily="2" charset="-78"/>
              </a:rPr>
              <a:t>بازسازي </a:t>
            </a:r>
            <a:r>
              <a:rPr lang="fa-IR" sz="2400" b="1" dirty="0">
                <a:cs typeface="B Lotus" panose="00000400000000000000" pitchFamily="2" charset="-78"/>
              </a:rPr>
              <a:t>شد</a:t>
            </a:r>
            <a:r>
              <a:rPr lang="fa-IR" sz="2400" dirty="0" smtClean="0">
                <a:cs typeface="B Lotus" panose="00000400000000000000" pitchFamily="2" charset="-78"/>
              </a:rPr>
              <a:t>.</a:t>
            </a:r>
            <a:r>
              <a:rPr lang="fa-IR" sz="2400" dirty="0">
                <a:cs typeface="B Lotus" panose="00000400000000000000" pitchFamily="2" charset="-78"/>
              </a:rPr>
              <a:t> </a:t>
            </a:r>
            <a:endParaRPr lang="fa-IR" sz="2400" dirty="0" smtClean="0">
              <a:cs typeface="B Lotus" panose="00000400000000000000" pitchFamily="2" charset="-78"/>
            </a:endParaRPr>
          </a:p>
          <a:p>
            <a:pPr indent="-468000" algn="just" rtl="1">
              <a:lnSpc>
                <a:spcPct val="150000"/>
              </a:lnSpc>
            </a:pPr>
            <a:r>
              <a:rPr lang="fa-IR" sz="2400" b="1" dirty="0" smtClean="0">
                <a:cs typeface="B Lotus" panose="00000400000000000000" pitchFamily="2" charset="-78"/>
              </a:rPr>
              <a:t>با عنایت به برگزاری دروس مراجع معظم تقلید در مسجد اعظم این كتابخانه همواره مورد توجه اساتید و فضلای حوزه بوده و توسط </a:t>
            </a:r>
            <a:r>
              <a:rPr lang="fa-IR" sz="2400" b="1" dirty="0">
                <a:cs typeface="B Lotus" panose="00000400000000000000" pitchFamily="2" charset="-78"/>
              </a:rPr>
              <a:t>معاونت پژوهش حوزه های علمیه اداره می شود.</a:t>
            </a:r>
          </a:p>
        </p:txBody>
      </p:sp>
    </p:spTree>
    <p:extLst>
      <p:ext uri="{BB962C8B-B14F-4D97-AF65-F5344CB8AC3E}">
        <p14:creationId xmlns:p14="http://schemas.microsoft.com/office/powerpoint/2010/main" xmlns="" val="25930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8735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fa-IR" spc="3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اشاعه اطلاعات</a:t>
            </a:r>
            <a:endParaRPr lang="fa-IR" spc="30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EntezareZohoor B4" panose="00000700000000000000" pitchFamily="2" charset="-78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44916032"/>
              </p:ext>
            </p:extLst>
          </p:nvPr>
        </p:nvGraphicFramePr>
        <p:xfrm>
          <a:off x="2404479" y="2777013"/>
          <a:ext cx="7383042" cy="276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897456080"/>
              </p:ext>
            </p:extLst>
          </p:nvPr>
        </p:nvGraphicFramePr>
        <p:xfrm>
          <a:off x="528918" y="1855694"/>
          <a:ext cx="11134165" cy="76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2400961390"/>
              </p:ext>
            </p:extLst>
          </p:nvPr>
        </p:nvGraphicFramePr>
        <p:xfrm>
          <a:off x="528918" y="5544062"/>
          <a:ext cx="11134165" cy="76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1877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258" y="2975133"/>
            <a:ext cx="3616992" cy="2805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258" y="203200"/>
            <a:ext cx="3616992" cy="2644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00" y="2975133"/>
            <a:ext cx="3842276" cy="2805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30" y="215864"/>
            <a:ext cx="3833055" cy="2643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885" y="2181225"/>
            <a:ext cx="4374946" cy="214506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019885" y="215864"/>
            <a:ext cx="4374946" cy="18819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0" bIns="0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endParaRPr lang="fa-IR" sz="400" b="1" spc="0" dirty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B Zar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1600" b="1" spc="-7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تالارهای مطالعه عمومی، پژوهشگران و </a:t>
            </a:r>
            <a:r>
              <a:rPr lang="fa-IR" sz="1600" b="1" spc="-70" dirty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بانک </a:t>
            </a:r>
            <a:r>
              <a:rPr lang="fa-IR" sz="1600" b="1" spc="-7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اطلاعات </a:t>
            </a:r>
            <a:r>
              <a:rPr lang="fa-IR" sz="900" b="1" spc="1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(بخش </a:t>
            </a:r>
            <a:r>
              <a:rPr lang="fa-IR" sz="900" b="1" spc="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برادران)</a:t>
            </a:r>
            <a:endParaRPr lang="fa-IR" sz="1600" b="1" spc="0" dirty="0" smtClean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B Zar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1600" b="1" spc="1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تالار مطالعه پژوهشگران و بانک اطلاعات </a:t>
            </a:r>
            <a:r>
              <a:rPr lang="fa-IR" sz="900" b="1" spc="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( بخش خواهران)</a:t>
            </a:r>
            <a:endParaRPr lang="fa-IR" sz="1600" b="1" spc="100" dirty="0" smtClean="0">
              <a:solidFill>
                <a:schemeClr val="accent2">
                  <a:lumMod val="50000"/>
                </a:schemeClr>
              </a:solidFill>
              <a:latin typeface="IranNastaliq" panose="02000503000000020003" pitchFamily="2" charset="0"/>
              <a:cs typeface="B Zar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1600" b="1" spc="100" dirty="0" smtClean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B Zar" pitchFamily="2" charset="-78"/>
              </a:rPr>
              <a:t> مخزن اصلی، مخزن نسخ خطی و نفیس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14542"/>
          <a:stretch/>
        </p:blipFill>
        <p:spPr>
          <a:xfrm>
            <a:off x="4019694" y="4451750"/>
            <a:ext cx="2042867" cy="1343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529" y="4451750"/>
            <a:ext cx="2231373" cy="13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25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1695982"/>
              </p:ext>
            </p:extLst>
          </p:nvPr>
        </p:nvGraphicFramePr>
        <p:xfrm>
          <a:off x="3544644" y="240274"/>
          <a:ext cx="8342555" cy="5735507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8342555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</a:tblGrid>
              <a:tr h="100696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4800" b="1" kern="1200" spc="30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مجموعه سازی و ساماندهی</a:t>
                      </a: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قبول اهدا</a:t>
                      </a:r>
                      <a:r>
                        <a:rPr lang="fa-I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ء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، وقف و خرید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کتاب</a:t>
                      </a: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عضویت در پایگاه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های علمی و تهیه </a:t>
                      </a:r>
                      <a:r>
                        <a:rPr lang="fa-IR" sz="2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نرم افزارهای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علمی و پژوهشی</a:t>
                      </a: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فهرست نویسی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کل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منابع خطی، چاپ سربی، چاپ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صنعتی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، نشریات و پایان نامه ها  </a:t>
                      </a:r>
                      <a:endParaRPr lang="fa-IR" sz="20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سازماندهی </a:t>
                      </a:r>
                      <a:r>
                        <a:rPr lang="fa-IR" sz="24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70 درصد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از منابع چاپ سنگی</a:t>
                      </a: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سازماندهی </a:t>
                      </a:r>
                      <a:r>
                        <a:rPr lang="fa-IR" sz="2400" b="1" u="sng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50 درصد</a:t>
                      </a:r>
                      <a:r>
                        <a:rPr lang="fa-IR" sz="2400" b="1" u="none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از</a:t>
                      </a:r>
                      <a:r>
                        <a:rPr lang="fa-IR" sz="2400" b="1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منابع</a:t>
                      </a:r>
                      <a:r>
                        <a:rPr lang="fa-IR" sz="2400" b="1" kern="1200" spc="-6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چاپ گراور،</a:t>
                      </a:r>
                      <a:r>
                        <a:rPr lang="fa-IR" sz="2400" b="1" kern="1200" spc="-6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کتب</a:t>
                      </a:r>
                      <a:r>
                        <a:rPr lang="fa-IR" sz="2400" b="1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لاتین، مقالات، اسناد،</a:t>
                      </a:r>
                      <a:r>
                        <a:rPr lang="fa-IR" sz="2400" b="1" kern="1200" spc="-6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spc="-6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دیداری و شنیداری </a:t>
                      </a:r>
                      <a:endParaRPr lang="fa-IR" sz="2000" b="1" kern="1200" spc="-6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109835" marR="109835" marT="54918" marB="54918" anchor="ctr"/>
                </a:tc>
              </a:tr>
              <a:tr h="78809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صحافی و مرمت </a:t>
                      </a:r>
                      <a:r>
                        <a:rPr lang="fa-IR" sz="24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50 درصد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از کتاب ها و نشریات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آسیب دیده</a:t>
                      </a:r>
                      <a:endParaRPr lang="fa-IR" sz="20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109835" marR="109835" marT="54918" marB="54918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585"/>
          <a:stretch/>
        </p:blipFill>
        <p:spPr>
          <a:xfrm>
            <a:off x="289723" y="240274"/>
            <a:ext cx="3063240" cy="180190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6" b="15413"/>
          <a:stretch/>
        </p:blipFill>
        <p:spPr>
          <a:xfrm>
            <a:off x="289723" y="2220521"/>
            <a:ext cx="3084022" cy="178846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30"/>
          <a:stretch/>
        </p:blipFill>
        <p:spPr>
          <a:xfrm>
            <a:off x="289723" y="4187322"/>
            <a:ext cx="3063240" cy="178846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5045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xmlns="" val="2663132458"/>
              </p:ext>
            </p:extLst>
          </p:nvPr>
        </p:nvGraphicFramePr>
        <p:xfrm>
          <a:off x="1538608" y="0"/>
          <a:ext cx="9376229" cy="650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228787"/>
              </p:ext>
            </p:extLst>
          </p:nvPr>
        </p:nvGraphicFramePr>
        <p:xfrm>
          <a:off x="144379" y="1267442"/>
          <a:ext cx="3500294" cy="442800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0294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</a:tblGrid>
              <a:tr h="67578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منابع فیزیکی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نسخ خطی: 7444 عنوان- 5050جلد</a:t>
                      </a: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چاپ سنگی:</a:t>
                      </a:r>
                      <a:r>
                        <a:rPr lang="fa-I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5600 عنوان- 10.000 جلد</a:t>
                      </a: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کتب چاپی:000</a:t>
                      </a:r>
                      <a:r>
                        <a:rPr lang="en-US" sz="20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,</a:t>
                      </a:r>
                      <a:r>
                        <a:rPr lang="fa-IR" sz="20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71 عنوان 000</a:t>
                      </a:r>
                      <a:r>
                        <a:rPr lang="en-US" sz="20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,</a:t>
                      </a:r>
                      <a:r>
                        <a:rPr lang="fa-IR" sz="20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118 جلد</a:t>
                      </a: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پایان نامه: 500 عنوان</a:t>
                      </a: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نشریات:1970 عنوان – 9200 شماره</a:t>
                      </a: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جزوات</a:t>
                      </a:r>
                      <a:r>
                        <a:rPr lang="fa-I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: 10.000 جلد</a:t>
                      </a:r>
                      <a:endParaRPr lang="fa-IR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anchor="ctr"/>
                </a:tc>
              </a:tr>
              <a:tr h="53603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اسناد:  2300 برگ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4213540"/>
              </p:ext>
            </p:extLst>
          </p:nvPr>
        </p:nvGraphicFramePr>
        <p:xfrm>
          <a:off x="8755664" y="1319523"/>
          <a:ext cx="3172406" cy="442800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3172406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</a:tblGrid>
              <a:tr h="741051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منابع دیجیتال</a:t>
                      </a:r>
                    </a:p>
                  </a:txBody>
                  <a:tcPr marL="55794" marR="55794" marT="27897" marB="27897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نسخ خطی: 7850 عنوان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چاپ سنگی و سربی:  10.000 جلد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کتب چاپی : 000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,</a:t>
                      </a: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28 جلد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پایان‌نامه: 9000 جلد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نشریات:  2550 شماره 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مقالات: 1600 عنوان</a:t>
                      </a:r>
                    </a:p>
                  </a:txBody>
                  <a:tcPr marL="55794" marR="55794" marT="27897" marB="27897" anchor="ctr"/>
                </a:tc>
              </a:tr>
              <a:tr h="52670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اسناد:  4000 برگ</a:t>
                      </a:r>
                    </a:p>
                  </a:txBody>
                  <a:tcPr marL="55794" marR="55794" marT="27897" marB="278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54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49014"/>
          </a:xfrm>
        </p:spPr>
        <p:txBody>
          <a:bodyPr>
            <a:noAutofit/>
          </a:bodyPr>
          <a:lstStyle/>
          <a:p>
            <a:pPr algn="ctr"/>
            <a:r>
              <a:rPr lang="fa-IR" sz="4400" spc="300" dirty="0">
                <a:solidFill>
                  <a:schemeClr val="accent2">
                    <a:lumMod val="50000"/>
                  </a:schemeClr>
                </a:solidFill>
                <a:latin typeface="IranNastaliq" panose="02000503000000020003" pitchFamily="2" charset="0"/>
                <a:cs typeface="EntezareZohoor B4" panose="00000700000000000000" pitchFamily="2" charset="-78"/>
              </a:rPr>
              <a:t>پایگاه کتابشناسی آیت‌الله العظمی بروجردی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3113993"/>
              </p:ext>
            </p:extLst>
          </p:nvPr>
        </p:nvGraphicFramePr>
        <p:xfrm>
          <a:off x="1068355" y="1953312"/>
          <a:ext cx="7174692" cy="394141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87346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  <a:gridCol w="3587346"/>
              </a:tblGrid>
              <a:tr h="73949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آثار و تالیفات: 137 عنوان </a:t>
                      </a:r>
                    </a:p>
                  </a:txBody>
                  <a:tcPr marL="93571" marR="93571" marT="46785" marB="4678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تقریرات: 70 عنوان</a:t>
                      </a:r>
                    </a:p>
                  </a:txBody>
                  <a:tcPr marL="93571" marR="93571" marT="46785" marB="46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4574408"/>
                  </a:ext>
                </a:extLst>
              </a:tr>
              <a:tr h="80048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کتاب‎های مستقل: 33 عنوان </a:t>
                      </a:r>
                      <a:endParaRPr lang="fa-I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2  Lotus" panose="00000400000000000000" pitchFamily="2" charset="-78"/>
                      </a:endParaRPr>
                    </a:p>
                  </a:txBody>
                  <a:tcPr marL="93571" marR="93571" marT="46785" marB="4678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spc="-6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کتاب‎های مشتمل: 1007 عنوان </a:t>
                      </a:r>
                    </a:p>
                  </a:txBody>
                  <a:tcPr marL="93571" marR="93571" marT="46785" marB="46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618228510"/>
                  </a:ext>
                </a:extLst>
              </a:tr>
              <a:tr h="80048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پایان‌نامه ها: 21 عنوان</a:t>
                      </a:r>
                    </a:p>
                  </a:txBody>
                  <a:tcPr marL="93571" marR="93571" marT="46785" marB="4678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مقالات: 1640عنوان</a:t>
                      </a:r>
                    </a:p>
                  </a:txBody>
                  <a:tcPr marL="93571" marR="93571" marT="46785" marB="46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231229229"/>
                  </a:ext>
                </a:extLst>
              </a:tr>
              <a:tr h="80048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اسناد: 2000 عنوان</a:t>
                      </a:r>
                    </a:p>
                  </a:txBody>
                  <a:tcPr marL="93571" marR="93571" marT="46785" marB="4678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تصاویر: 400 عکس</a:t>
                      </a:r>
                    </a:p>
                  </a:txBody>
                  <a:tcPr marL="93571" marR="93571" marT="46785" marB="46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243652294"/>
                  </a:ext>
                </a:extLst>
              </a:tr>
              <a:tr h="80048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فیلم</a:t>
                      </a:r>
                      <a:r>
                        <a:rPr lang="fa-IR" sz="2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 ها</a:t>
                      </a: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: 530 عنوان</a:t>
                      </a:r>
                      <a:endParaRPr lang="fa-I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2  Lotus" panose="00000400000000000000" pitchFamily="2" charset="-78"/>
                      </a:endParaRPr>
                    </a:p>
                  </a:txBody>
                  <a:tcPr marL="93571" marR="93571" marT="46785" marB="4678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2  Lotus" panose="00000400000000000000" pitchFamily="2" charset="-78"/>
                        </a:rPr>
                        <a:t>صوت ها: 90 عنوان</a:t>
                      </a:r>
                      <a:endParaRPr lang="fa-I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2  Lotus" panose="00000400000000000000" pitchFamily="2" charset="-78"/>
                      </a:endParaRPr>
                    </a:p>
                  </a:txBody>
                  <a:tcPr marL="93571" marR="93571" marT="46785" marB="467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53" y="1953312"/>
            <a:ext cx="2710927" cy="39414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452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1134487"/>
              </p:ext>
            </p:extLst>
          </p:nvPr>
        </p:nvGraphicFramePr>
        <p:xfrm>
          <a:off x="133350" y="95250"/>
          <a:ext cx="8405904" cy="6046225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8405904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</a:tblGrid>
              <a:tr h="81382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4000" b="1" kern="1200" spc="30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پایگا</a:t>
                      </a:r>
                      <a:r>
                        <a:rPr lang="fa-IR" sz="4000" b="1" kern="1200" spc="300" baseline="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ه اطلاع رسانی و </a:t>
                      </a:r>
                      <a:r>
                        <a:rPr lang="fa-IR" sz="4000" b="1" kern="1200" spc="30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کتابخانه</a:t>
                      </a:r>
                      <a:r>
                        <a:rPr lang="fa-IR" sz="4000" b="1" kern="1200" spc="300" baseline="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 دیجیتال</a:t>
                      </a:r>
                      <a:endParaRPr lang="fa-IR" sz="4000" b="1" kern="1200" spc="300" dirty="0" smtClean="0">
                        <a:solidFill>
                          <a:srgbClr val="223913"/>
                        </a:solidFill>
                        <a:latin typeface="IranNastaliq" panose="02000503000000020003" pitchFamily="2" charset="0"/>
                        <a:ea typeface="+mn-ea"/>
                        <a:cs typeface="EntezareZohoor B4" panose="00000700000000000000" pitchFamily="2" charset="-78"/>
                      </a:endParaRPr>
                    </a:p>
                  </a:txBody>
                  <a:tcPr marL="105067" marR="105067" marT="52534" marB="52534" anchor="ctr"/>
                </a:tc>
              </a:tr>
              <a:tr h="130810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دیجیتال سازی کل نسخ خطی، چاپ سنگی، سربی، نشریات، پایان نامه</a:t>
                      </a:r>
                    </a:p>
                  </a:txBody>
                  <a:tcPr marL="105067" marR="105067" marT="52534" marB="52534" anchor="ctr"/>
                </a:tc>
              </a:tr>
              <a:tr h="130810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دیجیتال سازی </a:t>
                      </a:r>
                      <a:r>
                        <a:rPr lang="fa-IR" sz="22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50 درصد</a:t>
                      </a: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منابع چاپی قدیمی، اسناد، دیداری و شنیداری</a:t>
                      </a:r>
                      <a:endParaRPr lang="en-US" sz="2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105067" marR="105067" marT="52534" marB="52534" anchor="ctr"/>
                </a:tc>
              </a:tr>
              <a:tr h="130810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پشتیبانی از نرم افزار کتابداری و کتابخانه دیجیتال</a:t>
                      </a:r>
                    </a:p>
                  </a:txBody>
                  <a:tcPr marL="105067" marR="105067" marT="52534" marB="52534" anchor="ctr"/>
                </a:tc>
              </a:tr>
              <a:tr h="130810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پورتال کتابخانه به چهار </a:t>
                      </a:r>
                      <a:r>
                        <a:rPr lang="fa-IR" sz="22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زبان</a:t>
                      </a:r>
                      <a:r>
                        <a:rPr lang="fa-IR" sz="22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شامل</a:t>
                      </a:r>
                      <a:r>
                        <a:rPr lang="fa-IR" sz="22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:</a:t>
                      </a:r>
                      <a:endParaRPr lang="fa-IR" sz="2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جستجو در منابع، منابع دیجیتال، اطلاع رسانی و خدمات تحویل مدرک</a:t>
                      </a:r>
                    </a:p>
                  </a:txBody>
                  <a:tcPr marL="105067" marR="105067" marT="52534" marB="52534"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96" y="2299276"/>
            <a:ext cx="1755029" cy="116884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03" y="4941278"/>
            <a:ext cx="1734399" cy="11620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803" y="971677"/>
            <a:ext cx="1747181" cy="116884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0589" y="132919"/>
            <a:ext cx="3191861" cy="60466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/>
          <a:srcRect l="10294" t="3386" r="10589" b="4167"/>
          <a:stretch/>
        </p:blipFill>
        <p:spPr>
          <a:xfrm>
            <a:off x="368523" y="3613679"/>
            <a:ext cx="1749079" cy="115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950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2081626"/>
              </p:ext>
            </p:extLst>
          </p:nvPr>
        </p:nvGraphicFramePr>
        <p:xfrm>
          <a:off x="4585448" y="301041"/>
          <a:ext cx="7320802" cy="5889811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7320802">
                  <a:extLst>
                    <a:ext uri="{9D8B030D-6E8A-4147-A177-3AD203B41FA5}">
                      <a16:colId xmlns:a16="http://schemas.microsoft.com/office/drawing/2014/main" xmlns="" val="2425537071"/>
                    </a:ext>
                  </a:extLst>
                </a:gridCol>
              </a:tblGrid>
              <a:tr h="81428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600" b="1" kern="1200" spc="30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پایگاه </a:t>
                      </a:r>
                      <a:r>
                        <a:rPr lang="fa-IR" sz="3600" b="1" kern="1200" spc="300" baseline="0" dirty="0" smtClean="0">
                          <a:solidFill>
                            <a:srgbClr val="223913"/>
                          </a:solidFill>
                          <a:latin typeface="IranNastaliq" panose="02000503000000020003" pitchFamily="2" charset="0"/>
                          <a:ea typeface="+mn-ea"/>
                          <a:cs typeface="EntezareZohoor B4" panose="00000700000000000000" pitchFamily="2" charset="-78"/>
                        </a:rPr>
                        <a:t>های علمی</a:t>
                      </a:r>
                      <a:endParaRPr lang="fa-IR" sz="3600" b="1" kern="1200" spc="300" dirty="0" smtClean="0">
                        <a:solidFill>
                          <a:srgbClr val="223913"/>
                        </a:solidFill>
                        <a:latin typeface="IranNastaliq" panose="02000503000000020003" pitchFamily="2" charset="0"/>
                        <a:ea typeface="+mn-ea"/>
                        <a:cs typeface="EntezareZohoor B4" panose="00000700000000000000" pitchFamily="2" charset="-78"/>
                      </a:endParaRPr>
                    </a:p>
                  </a:txBody>
                  <a:tcPr marL="98465" marR="98465" marT="49233" marB="49233" anchor="ctr"/>
                </a:tc>
              </a:tr>
              <a:tr h="363882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پایگاه مرکز منطقه ای اطلاع رسانی علوم و فناوری: </a:t>
                      </a:r>
                    </a:p>
                    <a:p>
                      <a:pPr marL="0" marR="0" indent="0" algn="just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دسترسی به متن کامل مقالات مجلات علمی و پژوهشی، علمی ترویجی، </a:t>
                      </a:r>
                      <a:r>
                        <a:rPr lang="fa-IR" sz="2400" b="0" kern="1200" spc="-9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مجموعه مقالات کنفرانس ها و همایش های علمی، کتاب های لاتین و فارسی، چکیده طرح</a:t>
                      </a:r>
                      <a:r>
                        <a:rPr lang="en-US" sz="2400" b="0" kern="1200" spc="-9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0" kern="1200" spc="-9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های تحقیقاتی کاربردی، پایان نامه های انگلیسی و فارسی، مجموعه استانداردهای جهانی و سایر اطلاعات از قبیل مقالات روزنامه ها و... </a:t>
                      </a:r>
                      <a:endParaRPr lang="fa-IR" sz="2400" b="1" kern="1200" spc="-9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98465" marR="98465" marT="49233" marB="49233" anchor="ctr"/>
                </a:tc>
              </a:tr>
              <a:tr h="143670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پایگاه</a:t>
                      </a:r>
                      <a:r>
                        <a:rPr lang="fa-IR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نورمگز (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Noor Mags</a:t>
                      </a:r>
                      <a:r>
                        <a:rPr lang="fa-IR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) :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r>
                        <a:rPr lang="fa-IR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دسترسی به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 </a:t>
                      </a:r>
                      <a:r>
                        <a:rPr lang="fa-IR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2  Lotus" panose="020B0604020202020204" charset="-78"/>
                        </a:rPr>
                        <a:t>مجلات تخصصی علوم انسانی و اسلامی 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665663" algn="l"/>
                        </a:tabLst>
                        <a:defRPr/>
                      </a:pPr>
                      <a:endParaRPr lang="fa-IR" sz="16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2  Lotus" panose="020B0604020202020204" charset="-78"/>
                      </a:endParaRPr>
                    </a:p>
                  </a:txBody>
                  <a:tcPr marL="98465" marR="98465" marT="49233" marB="49233"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01040"/>
            <a:ext cx="4207009" cy="588981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97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1621</TotalTime>
  <Words>827</Words>
  <Application>Microsoft Office PowerPoint</Application>
  <PresentationFormat>Custom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2  Lotus</vt:lpstr>
      <vt:lpstr>IranNastaliq</vt:lpstr>
      <vt:lpstr>EntezareZohoor B4</vt:lpstr>
      <vt:lpstr>B Lotus</vt:lpstr>
      <vt:lpstr>B Zar</vt:lpstr>
      <vt:lpstr>Retrospect</vt:lpstr>
      <vt:lpstr> گزارش کتابخانه آیت‌الله العظمی بروجردی  مهرماه 1398</vt:lpstr>
      <vt:lpstr>تاریخچه:</vt:lpstr>
      <vt:lpstr>اشاعه اطلاعات</vt:lpstr>
      <vt:lpstr>Slide 4</vt:lpstr>
      <vt:lpstr>Slide 5</vt:lpstr>
      <vt:lpstr>Slide 6</vt:lpstr>
      <vt:lpstr>پایگاه کتابشناسی آیت‌الله العظمی بروجردی</vt:lpstr>
      <vt:lpstr>Slide 8</vt:lpstr>
      <vt:lpstr>Slide 9</vt:lpstr>
      <vt:lpstr>Slide 10</vt:lpstr>
      <vt:lpstr>Slide 11</vt:lpstr>
      <vt:lpstr>برنامه‌های  اختصاصی کتابخانه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khbagherian</dc:creator>
  <cp:lastModifiedBy>rahnavard</cp:lastModifiedBy>
  <cp:revision>602</cp:revision>
  <dcterms:created xsi:type="dcterms:W3CDTF">2019-10-01T04:04:29Z</dcterms:created>
  <dcterms:modified xsi:type="dcterms:W3CDTF">2019-10-16T03:22:46Z</dcterms:modified>
</cp:coreProperties>
</file>